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5.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4.xml"/>
  <Override ContentType="application/vnd.openxmlformats-officedocument.presentationml.slideMaster+xml" PartName="/ppt/slideMasters/slideMaster17.xml"/>
  <Override ContentType="application/vnd.openxmlformats-officedocument.presentationml.slideMaster+xml" PartName="/ppt/slideMasters/slideMaster12.xml"/>
  <Override ContentType="application/vnd.openxmlformats-officedocument.presentationml.slideMaster+xml" PartName="/ppt/slideMasters/slideMaster16.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7.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1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18.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6.xml"/>
  <Override ContentType="application/vnd.openxmlformats-officedocument.theme+xml" PartName="/ppt/theme/theme1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4" r:id="rId4"/>
    <p:sldMasterId id="2147483660" r:id="rId5"/>
    <p:sldMasterId id="2147483668" r:id="rId6"/>
    <p:sldMasterId id="2147483676" r:id="rId7"/>
    <p:sldMasterId id="2147483684" r:id="rId8"/>
    <p:sldMasterId id="2147483692" r:id="rId9"/>
    <p:sldMasterId id="2147483700" r:id="rId10"/>
    <p:sldMasterId id="2147483708" r:id="rId11"/>
    <p:sldMasterId id="2147483716" r:id="rId12"/>
    <p:sldMasterId id="2147483724" r:id="rId13"/>
    <p:sldMasterId id="2147483732" r:id="rId14"/>
    <p:sldMasterId id="2147483740" r:id="rId15"/>
    <p:sldMasterId id="2147483748" r:id="rId16"/>
    <p:sldMasterId id="2147483756" r:id="rId17"/>
    <p:sldMasterId id="2147483764" r:id="rId18"/>
    <p:sldMasterId id="2147483772" r:id="rId19"/>
  </p:sldMasterIdLst>
  <p:notesMasterIdLst>
    <p:notesMasterId r:id="rId20"/>
  </p:notes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6" roundtripDataSignature="AMtx7mg4SdjVKE/NuSdwMMbaqhZ5/ZAe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20.xml"/><Relationship Id="rId20" Type="http://schemas.openxmlformats.org/officeDocument/2006/relationships/notesMaster" Target="notesMasters/notesMaster1.xml"/><Relationship Id="rId42" Type="http://schemas.openxmlformats.org/officeDocument/2006/relationships/slide" Target="slides/slide22.xml"/><Relationship Id="rId41" Type="http://schemas.openxmlformats.org/officeDocument/2006/relationships/slide" Target="slides/slide21.xml"/><Relationship Id="rId22" Type="http://schemas.openxmlformats.org/officeDocument/2006/relationships/slide" Target="slides/slide2.xml"/><Relationship Id="rId44" Type="http://schemas.openxmlformats.org/officeDocument/2006/relationships/slide" Target="slides/slide24.xml"/><Relationship Id="rId21" Type="http://schemas.openxmlformats.org/officeDocument/2006/relationships/slide" Target="slides/slide1.xml"/><Relationship Id="rId43" Type="http://schemas.openxmlformats.org/officeDocument/2006/relationships/slide" Target="slides/slide23.xml"/><Relationship Id="rId24" Type="http://schemas.openxmlformats.org/officeDocument/2006/relationships/slide" Target="slides/slide4.xml"/><Relationship Id="rId46" Type="http://customschemas.google.com/relationships/presentationmetadata" Target="metadata"/><Relationship Id="rId23" Type="http://schemas.openxmlformats.org/officeDocument/2006/relationships/slide" Target="slides/slide3.xml"/><Relationship Id="rId45" Type="http://schemas.openxmlformats.org/officeDocument/2006/relationships/slide" Target="slides/slide25.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26" Type="http://schemas.openxmlformats.org/officeDocument/2006/relationships/slide" Target="slides/slide6.xml"/><Relationship Id="rId25" Type="http://schemas.openxmlformats.org/officeDocument/2006/relationships/slide" Target="slides/slide5.xml"/><Relationship Id="rId28" Type="http://schemas.openxmlformats.org/officeDocument/2006/relationships/slide" Target="slides/slide8.xml"/><Relationship Id="rId27" Type="http://schemas.openxmlformats.org/officeDocument/2006/relationships/slide" Target="slides/slide7.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9.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11.xml"/><Relationship Id="rId30" Type="http://schemas.openxmlformats.org/officeDocument/2006/relationships/slide" Target="slides/slide10.xml"/><Relationship Id="rId11" Type="http://schemas.openxmlformats.org/officeDocument/2006/relationships/slideMaster" Target="slideMasters/slideMaster9.xml"/><Relationship Id="rId33" Type="http://schemas.openxmlformats.org/officeDocument/2006/relationships/slide" Target="slides/slide13.xml"/><Relationship Id="rId10" Type="http://schemas.openxmlformats.org/officeDocument/2006/relationships/slideMaster" Target="slideMasters/slideMaster8.xml"/><Relationship Id="rId32" Type="http://schemas.openxmlformats.org/officeDocument/2006/relationships/slide" Target="slides/slide12.xml"/><Relationship Id="rId13" Type="http://schemas.openxmlformats.org/officeDocument/2006/relationships/slideMaster" Target="slideMasters/slideMaster11.xml"/><Relationship Id="rId35" Type="http://schemas.openxmlformats.org/officeDocument/2006/relationships/slide" Target="slides/slide15.xml"/><Relationship Id="rId12" Type="http://schemas.openxmlformats.org/officeDocument/2006/relationships/slideMaster" Target="slideMasters/slideMaster10.xml"/><Relationship Id="rId34" Type="http://schemas.openxmlformats.org/officeDocument/2006/relationships/slide" Target="slides/slide14.xml"/><Relationship Id="rId15" Type="http://schemas.openxmlformats.org/officeDocument/2006/relationships/slideMaster" Target="slideMasters/slideMaster13.xml"/><Relationship Id="rId37" Type="http://schemas.openxmlformats.org/officeDocument/2006/relationships/slide" Target="slides/slide17.xml"/><Relationship Id="rId14" Type="http://schemas.openxmlformats.org/officeDocument/2006/relationships/slideMaster" Target="slideMasters/slideMaster12.xml"/><Relationship Id="rId36" Type="http://schemas.openxmlformats.org/officeDocument/2006/relationships/slide" Target="slides/slide16.xml"/><Relationship Id="rId17" Type="http://schemas.openxmlformats.org/officeDocument/2006/relationships/slideMaster" Target="slideMasters/slideMaster15.xml"/><Relationship Id="rId39" Type="http://schemas.openxmlformats.org/officeDocument/2006/relationships/slide" Target="slides/slide19.xml"/><Relationship Id="rId16" Type="http://schemas.openxmlformats.org/officeDocument/2006/relationships/slideMaster" Target="slideMasters/slideMaster14.xml"/><Relationship Id="rId38" Type="http://schemas.openxmlformats.org/officeDocument/2006/relationships/slide" Target="slides/slide18.xml"/><Relationship Id="rId19" Type="http://schemas.openxmlformats.org/officeDocument/2006/relationships/slideMaster" Target="slideMasters/slideMaster17.xml"/><Relationship Id="rId18" Type="http://schemas.openxmlformats.org/officeDocument/2006/relationships/slideMaster" Target="slideMasters/slideMaster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9" name="Google Shape;39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TikTok: Importance of likes over followers</a:t>
            </a:r>
            <a:endParaRPr/>
          </a:p>
        </p:txBody>
      </p:sp>
      <p:sp>
        <p:nvSpPr>
          <p:cNvPr id="529" name="Google Shape;529;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5" name="Google Shape;53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1" name="Google Shape;541;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6" name="Google Shape;55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Building a social media following takes time – do you want to commit?</a:t>
            </a:r>
            <a:endParaRPr/>
          </a:p>
        </p:txBody>
      </p:sp>
      <p:sp>
        <p:nvSpPr>
          <p:cNvPr id="571" name="Google Shape;57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CBS News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Fake Accounts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New ‘official’ tag</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Impact on traffic</a:t>
            </a:r>
            <a:endParaRPr/>
          </a:p>
        </p:txBody>
      </p:sp>
      <p:sp>
        <p:nvSpPr>
          <p:cNvPr id="590" name="Google Shape;59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Twitter has about 1.5m users in Ireland… but it likely feels like more due to its popularity in academic and media circles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Important to remember it is a bubble - and it can be very problematic</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Among its main advantages is that it’s great for sharing content from other platforms. But I spoke about Independent.ie earlier and how little it drove traffic back to the site.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Other advantages include it is easy to schedule posts on a platform like Buffer or Hootsuite, and therefore have a ‘presence’ across the day or week</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This also makes it easier to have a ‘strategy’ – see slide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Best practices on Twitter would include keeping it short, always including a visual and limiting yourself to a maximum of two hashtags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US" sz="1200">
                <a:solidFill>
                  <a:schemeClr val="dk1"/>
                </a:solidFill>
                <a:latin typeface="Calibri"/>
                <a:ea typeface="Calibri"/>
                <a:cs typeface="Calibri"/>
                <a:sym typeface="Calibri"/>
              </a:rPr>
              <a:t>When starting out, tagging as many people as you can can help to build up an audience through retweets and so on</a:t>
            </a:r>
            <a:endParaRPr/>
          </a:p>
        </p:txBody>
      </p:sp>
      <p:sp>
        <p:nvSpPr>
          <p:cNvPr id="596" name="Google Shape;596;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9" name="Google Shape;60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358b142adc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6" name="Google Shape;616;g358b142adc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LinkedIn puts great stock in being the ‘professional’ social media network – and much of the content is serious or aspirational or basically bragging.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I’m not a huge fan but while its potential benefits for people in terms of changing jobs and networking are well known, it also has a role for organisations.</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Thought leadership is one area that could work well for DCU affiliated organisations.</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What I mean by that is content that maybe gives your expert perspective on news and trends</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Or as LinkedIn would put it, ‘Everyone has the capacity to transform lives by communicating a powerful idea’ So that’s ‘good content’ but day to day, you’re looking on LinkedIn more at posting useful information and news, and using that to build the trust and credibility of your brand or organisation</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There are plenty of limitations to LinkedIn – it’s quite po-faced, quite narcissistic even for a social media site, and can be boring.</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People less likely to engage with your posts, it’s less about fun and therefore it can be difficult to strike a balance between a ‘corporate’ tone and keeping things interesting</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You need to think about whether your organisation requires a presence on LinkedIn and whether it will be useful</a:t>
            </a:r>
            <a:endParaRPr sz="1200">
              <a:solidFill>
                <a:schemeClr val="dk1"/>
              </a:solidFill>
              <a:latin typeface="Calibri"/>
              <a:ea typeface="Calibri"/>
              <a:cs typeface="Calibri"/>
              <a:sym typeface="Calibri"/>
            </a:endParaRPr>
          </a:p>
          <a:p>
            <a:pPr indent="-95250" lvl="0" marL="17145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95250" lvl="0" marL="17145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95250" lvl="0" marL="17145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that performs well for DCU on LinkedIn for example – </a:t>
            </a:r>
            <a:endParaRPr/>
          </a:p>
        </p:txBody>
      </p:sp>
      <p:sp>
        <p:nvSpPr>
          <p:cNvPr id="626" name="Google Shape;62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4m users in Ireland as of Jan 2025</a:t>
            </a:r>
            <a:endParaRPr/>
          </a:p>
        </p:txBody>
      </p:sp>
      <p:sp>
        <p:nvSpPr>
          <p:cNvPr id="647" name="Google Shape;64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4" name="Google Shape;65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3" name="Google Shape;673;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2" name="Google Shape;69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2" name="Google Shape;712;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0" name="Google Shape;73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1" name="Google Shape;4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1" name="Google Shape;44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4" name="Google Shape;454;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Please emphasise – we do not see our social media channels as marketing feeds. Also audiences have grown since July – people are interested in DCU content</a:t>
            </a:r>
            <a:endParaRPr/>
          </a:p>
        </p:txBody>
      </p:sp>
      <p:sp>
        <p:nvSpPr>
          <p:cNvPr id="475" name="Google Shape;47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Different voice for different platforms</a:t>
            </a:r>
            <a:endParaRPr/>
          </a:p>
        </p:txBody>
      </p:sp>
      <p:sp>
        <p:nvSpPr>
          <p:cNvPr id="492" name="Google Shape;49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3" name="Google Shape;503;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6" name="Google Shape;516;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6"/>
          <p:cNvSpPr txBox="1"/>
          <p:nvPr>
            <p:ph type="ctrTitle"/>
          </p:nvPr>
        </p:nvSpPr>
        <p:spPr>
          <a:xfrm>
            <a:off x="362465" y="875229"/>
            <a:ext cx="79041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 name="Google Shape;10;p26"/>
          <p:cNvSpPr txBox="1"/>
          <p:nvPr>
            <p:ph idx="1" type="subTitle"/>
          </p:nvPr>
        </p:nvSpPr>
        <p:spPr>
          <a:xfrm>
            <a:off x="362465" y="2426022"/>
            <a:ext cx="79041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7" name="Shape 357"/>
        <p:cNvGrpSpPr/>
        <p:nvPr/>
      </p:nvGrpSpPr>
      <p:grpSpPr>
        <a:xfrm>
          <a:off x="0" y="0"/>
          <a:ext cx="0" cy="0"/>
          <a:chOff x="0" y="0"/>
          <a:chExt cx="0" cy="0"/>
        </a:xfrm>
      </p:grpSpPr>
      <p:sp>
        <p:nvSpPr>
          <p:cNvPr id="358" name="Google Shape;358;p143"/>
          <p:cNvSpPr txBox="1"/>
          <p:nvPr>
            <p:ph type="title"/>
          </p:nvPr>
        </p:nvSpPr>
        <p:spPr>
          <a:xfrm>
            <a:off x="490234" y="1241962"/>
            <a:ext cx="10311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9" name="Shape 359"/>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3" name="Shape 363"/>
        <p:cNvGrpSpPr/>
        <p:nvPr/>
      </p:nvGrpSpPr>
      <p:grpSpPr>
        <a:xfrm>
          <a:off x="0" y="0"/>
          <a:ext cx="0" cy="0"/>
          <a:chOff x="0" y="0"/>
          <a:chExt cx="0" cy="0"/>
        </a:xfrm>
      </p:grpSpPr>
      <p:sp>
        <p:nvSpPr>
          <p:cNvPr id="364" name="Google Shape;364;p56"/>
          <p:cNvSpPr txBox="1"/>
          <p:nvPr>
            <p:ph type="title"/>
          </p:nvPr>
        </p:nvSpPr>
        <p:spPr>
          <a:xfrm>
            <a:off x="400876" y="38950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p56"/>
          <p:cNvSpPr txBox="1"/>
          <p:nvPr>
            <p:ph idx="1" type="body"/>
          </p:nvPr>
        </p:nvSpPr>
        <p:spPr>
          <a:xfrm>
            <a:off x="400876" y="2011222"/>
            <a:ext cx="5157900" cy="749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6" name="Google Shape;366;p56"/>
          <p:cNvSpPr txBox="1"/>
          <p:nvPr>
            <p:ph idx="2" type="body"/>
          </p:nvPr>
        </p:nvSpPr>
        <p:spPr>
          <a:xfrm>
            <a:off x="400876" y="2965165"/>
            <a:ext cx="5157900" cy="334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7" name="Google Shape;367;p56"/>
          <p:cNvSpPr txBox="1"/>
          <p:nvPr>
            <p:ph idx="3" type="body"/>
          </p:nvPr>
        </p:nvSpPr>
        <p:spPr>
          <a:xfrm>
            <a:off x="5733288" y="2011222"/>
            <a:ext cx="5183100" cy="749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8" name="Google Shape;368;p56"/>
          <p:cNvSpPr txBox="1"/>
          <p:nvPr>
            <p:ph idx="4" type="body"/>
          </p:nvPr>
        </p:nvSpPr>
        <p:spPr>
          <a:xfrm>
            <a:off x="5733288" y="2965165"/>
            <a:ext cx="5183100" cy="334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9" name="Shape 369"/>
        <p:cNvGrpSpPr/>
        <p:nvPr/>
      </p:nvGrpSpPr>
      <p:grpSpPr>
        <a:xfrm>
          <a:off x="0" y="0"/>
          <a:ext cx="0" cy="0"/>
          <a:chOff x="0" y="0"/>
          <a:chExt cx="0" cy="0"/>
        </a:xfrm>
      </p:grpSpPr>
      <p:sp>
        <p:nvSpPr>
          <p:cNvPr id="370" name="Google Shape;370;p145"/>
          <p:cNvSpPr txBox="1"/>
          <p:nvPr>
            <p:ph type="ctrTitle"/>
          </p:nvPr>
        </p:nvSpPr>
        <p:spPr>
          <a:xfrm>
            <a:off x="630689" y="1548671"/>
            <a:ext cx="10074000" cy="1880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1" name="Google Shape;371;p145"/>
          <p:cNvSpPr txBox="1"/>
          <p:nvPr>
            <p:ph idx="1" type="subTitle"/>
          </p:nvPr>
        </p:nvSpPr>
        <p:spPr>
          <a:xfrm>
            <a:off x="630689" y="3655519"/>
            <a:ext cx="100740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2" name="Shape 372"/>
        <p:cNvGrpSpPr/>
        <p:nvPr/>
      </p:nvGrpSpPr>
      <p:grpSpPr>
        <a:xfrm>
          <a:off x="0" y="0"/>
          <a:ext cx="0" cy="0"/>
          <a:chOff x="0" y="0"/>
          <a:chExt cx="0" cy="0"/>
        </a:xfrm>
      </p:grpSpPr>
      <p:sp>
        <p:nvSpPr>
          <p:cNvPr id="373" name="Google Shape;373;p146"/>
          <p:cNvSpPr txBox="1"/>
          <p:nvPr>
            <p:ph type="title"/>
          </p:nvPr>
        </p:nvSpPr>
        <p:spPr>
          <a:xfrm>
            <a:off x="343930" y="1327306"/>
            <a:ext cx="10311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146"/>
          <p:cNvSpPr txBox="1"/>
          <p:nvPr>
            <p:ph idx="1" type="body"/>
          </p:nvPr>
        </p:nvSpPr>
        <p:spPr>
          <a:xfrm>
            <a:off x="343930" y="2581728"/>
            <a:ext cx="10311900" cy="30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5" name="Shape 375"/>
        <p:cNvGrpSpPr/>
        <p:nvPr/>
      </p:nvGrpSpPr>
      <p:grpSpPr>
        <a:xfrm>
          <a:off x="0" y="0"/>
          <a:ext cx="0" cy="0"/>
          <a:chOff x="0" y="0"/>
          <a:chExt cx="0" cy="0"/>
        </a:xfrm>
      </p:grpSpPr>
      <p:sp>
        <p:nvSpPr>
          <p:cNvPr id="376" name="Google Shape;376;p147"/>
          <p:cNvSpPr txBox="1"/>
          <p:nvPr>
            <p:ph type="title"/>
          </p:nvPr>
        </p:nvSpPr>
        <p:spPr>
          <a:xfrm>
            <a:off x="473504" y="893033"/>
            <a:ext cx="9012000" cy="2145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7" name="Google Shape;377;p147"/>
          <p:cNvSpPr txBox="1"/>
          <p:nvPr>
            <p:ph idx="1" type="body"/>
          </p:nvPr>
        </p:nvSpPr>
        <p:spPr>
          <a:xfrm>
            <a:off x="473504" y="3429000"/>
            <a:ext cx="9012000" cy="1067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8" name="Shape 378"/>
        <p:cNvGrpSpPr/>
        <p:nvPr/>
      </p:nvGrpSpPr>
      <p:grpSpPr>
        <a:xfrm>
          <a:off x="0" y="0"/>
          <a:ext cx="0" cy="0"/>
          <a:chOff x="0" y="0"/>
          <a:chExt cx="0" cy="0"/>
        </a:xfrm>
      </p:grpSpPr>
      <p:sp>
        <p:nvSpPr>
          <p:cNvPr id="379" name="Google Shape;379;p148"/>
          <p:cNvSpPr txBox="1"/>
          <p:nvPr>
            <p:ph type="title"/>
          </p:nvPr>
        </p:nvSpPr>
        <p:spPr>
          <a:xfrm>
            <a:off x="343930" y="534826"/>
            <a:ext cx="10692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148"/>
          <p:cNvSpPr txBox="1"/>
          <p:nvPr>
            <p:ph idx="1" type="body"/>
          </p:nvPr>
        </p:nvSpPr>
        <p:spPr>
          <a:xfrm>
            <a:off x="343930" y="1768358"/>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1" name="Google Shape;381;p148"/>
          <p:cNvSpPr txBox="1"/>
          <p:nvPr>
            <p:ph idx="2" type="body"/>
          </p:nvPr>
        </p:nvSpPr>
        <p:spPr>
          <a:xfrm>
            <a:off x="5855208" y="1788361"/>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2" name="Shape 382"/>
        <p:cNvGrpSpPr/>
        <p:nvPr/>
      </p:nvGrpSpPr>
      <p:grpSpPr>
        <a:xfrm>
          <a:off x="0" y="0"/>
          <a:ext cx="0" cy="0"/>
          <a:chOff x="0" y="0"/>
          <a:chExt cx="0" cy="0"/>
        </a:xfrm>
      </p:grpSpPr>
      <p:sp>
        <p:nvSpPr>
          <p:cNvPr id="383" name="Google Shape;383;p149"/>
          <p:cNvSpPr txBox="1"/>
          <p:nvPr>
            <p:ph type="title"/>
          </p:nvPr>
        </p:nvSpPr>
        <p:spPr>
          <a:xfrm>
            <a:off x="490234" y="1241962"/>
            <a:ext cx="10311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4" name="Shape 384"/>
        <p:cNvGrpSpPr/>
        <p:nvPr/>
      </p:nvGrpSpPr>
      <p:grpSpPr>
        <a:xfrm>
          <a:off x="0" y="0"/>
          <a:ext cx="0" cy="0"/>
          <a:chOff x="0" y="0"/>
          <a:chExt cx="0" cy="0"/>
        </a:xfrm>
      </p:grpSpPr>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8" name="Shape 38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30"/>
          <p:cNvSpPr txBox="1"/>
          <p:nvPr>
            <p:ph type="title"/>
          </p:nvPr>
        </p:nvSpPr>
        <p:spPr>
          <a:xfrm>
            <a:off x="343930" y="290986"/>
            <a:ext cx="88248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0"/>
          <p:cNvSpPr txBox="1"/>
          <p:nvPr>
            <p:ph idx="1" type="body"/>
          </p:nvPr>
        </p:nvSpPr>
        <p:spPr>
          <a:xfrm>
            <a:off x="343930" y="1516707"/>
            <a:ext cx="4314600" cy="4006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0"/>
          <p:cNvSpPr txBox="1"/>
          <p:nvPr>
            <p:ph idx="2" type="body"/>
          </p:nvPr>
        </p:nvSpPr>
        <p:spPr>
          <a:xfrm>
            <a:off x="4942705" y="1516707"/>
            <a:ext cx="4226100" cy="4006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9" name="Shape 389"/>
        <p:cNvGrpSpPr/>
        <p:nvPr/>
      </p:nvGrpSpPr>
      <p:grpSpPr>
        <a:xfrm>
          <a:off x="0" y="0"/>
          <a:ext cx="0" cy="0"/>
          <a:chOff x="0" y="0"/>
          <a:chExt cx="0" cy="0"/>
        </a:xfrm>
      </p:grpSpPr>
      <p:sp>
        <p:nvSpPr>
          <p:cNvPr id="390" name="Google Shape;390;p151"/>
          <p:cNvSpPr txBox="1"/>
          <p:nvPr>
            <p:ph type="ctrTitle"/>
          </p:nvPr>
        </p:nvSpPr>
        <p:spPr>
          <a:xfrm>
            <a:off x="581921" y="1322152"/>
            <a:ext cx="5063100" cy="1880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1" name="Google Shape;391;p151"/>
          <p:cNvSpPr txBox="1"/>
          <p:nvPr>
            <p:ph idx="1" type="subTitle"/>
          </p:nvPr>
        </p:nvSpPr>
        <p:spPr>
          <a:xfrm>
            <a:off x="581921" y="3429000"/>
            <a:ext cx="51483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2" name="Shape 392"/>
        <p:cNvGrpSpPr/>
        <p:nvPr/>
      </p:nvGrpSpPr>
      <p:grpSpPr>
        <a:xfrm>
          <a:off x="0" y="0"/>
          <a:ext cx="0" cy="0"/>
          <a:chOff x="0" y="0"/>
          <a:chExt cx="0" cy="0"/>
        </a:xfrm>
      </p:grpSpPr>
      <p:sp>
        <p:nvSpPr>
          <p:cNvPr id="393" name="Google Shape;393;p152"/>
          <p:cNvSpPr txBox="1"/>
          <p:nvPr>
            <p:ph type="title"/>
          </p:nvPr>
        </p:nvSpPr>
        <p:spPr>
          <a:xfrm>
            <a:off x="473504" y="1283430"/>
            <a:ext cx="5403000" cy="2145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4" name="Google Shape;394;p152"/>
          <p:cNvSpPr txBox="1"/>
          <p:nvPr>
            <p:ph idx="1" type="body"/>
          </p:nvPr>
        </p:nvSpPr>
        <p:spPr>
          <a:xfrm>
            <a:off x="473504" y="3812890"/>
            <a:ext cx="5403000" cy="1067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5" name="Shape 395"/>
        <p:cNvGrpSpPr/>
        <p:nvPr/>
      </p:nvGrpSpPr>
      <p:grpSpPr>
        <a:xfrm>
          <a:off x="0" y="0"/>
          <a:ext cx="0" cy="0"/>
          <a:chOff x="0" y="0"/>
          <a:chExt cx="0" cy="0"/>
        </a:xfrm>
      </p:grpSpPr>
      <p:sp>
        <p:nvSpPr>
          <p:cNvPr id="396" name="Google Shape;396;p153"/>
          <p:cNvSpPr txBox="1"/>
          <p:nvPr>
            <p:ph type="title"/>
          </p:nvPr>
        </p:nvSpPr>
        <p:spPr>
          <a:xfrm>
            <a:off x="563386" y="3282696"/>
            <a:ext cx="5166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67"/>
          <p:cNvSpPr txBox="1"/>
          <p:nvPr>
            <p:ph type="ctrTitle"/>
          </p:nvPr>
        </p:nvSpPr>
        <p:spPr>
          <a:xfrm>
            <a:off x="362465" y="319174"/>
            <a:ext cx="7904100" cy="1880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7"/>
          <p:cNvSpPr txBox="1"/>
          <p:nvPr>
            <p:ph idx="1" type="subTitle"/>
          </p:nvPr>
        </p:nvSpPr>
        <p:spPr>
          <a:xfrm>
            <a:off x="362465" y="2426022"/>
            <a:ext cx="79041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68"/>
          <p:cNvSpPr txBox="1"/>
          <p:nvPr>
            <p:ph type="title"/>
          </p:nvPr>
        </p:nvSpPr>
        <p:spPr>
          <a:xfrm>
            <a:off x="343930" y="290986"/>
            <a:ext cx="77373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8"/>
          <p:cNvSpPr txBox="1"/>
          <p:nvPr>
            <p:ph idx="1" type="body"/>
          </p:nvPr>
        </p:nvSpPr>
        <p:spPr>
          <a:xfrm>
            <a:off x="343930" y="1545409"/>
            <a:ext cx="7737300" cy="2103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69"/>
          <p:cNvSpPr txBox="1"/>
          <p:nvPr>
            <p:ph type="title"/>
          </p:nvPr>
        </p:nvSpPr>
        <p:spPr>
          <a:xfrm>
            <a:off x="473504" y="338139"/>
            <a:ext cx="7657200" cy="2145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9"/>
          <p:cNvSpPr txBox="1"/>
          <p:nvPr>
            <p:ph idx="1" type="body"/>
          </p:nvPr>
        </p:nvSpPr>
        <p:spPr>
          <a:xfrm>
            <a:off x="473504" y="2874106"/>
            <a:ext cx="7657200" cy="1067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70"/>
          <p:cNvSpPr txBox="1"/>
          <p:nvPr>
            <p:ph type="title"/>
          </p:nvPr>
        </p:nvSpPr>
        <p:spPr>
          <a:xfrm>
            <a:off x="391624" y="340497"/>
            <a:ext cx="9002700" cy="1043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0"/>
          <p:cNvSpPr txBox="1"/>
          <p:nvPr>
            <p:ph idx="1" type="body"/>
          </p:nvPr>
        </p:nvSpPr>
        <p:spPr>
          <a:xfrm>
            <a:off x="391624" y="1681163"/>
            <a:ext cx="4385100" cy="755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70"/>
          <p:cNvSpPr txBox="1"/>
          <p:nvPr>
            <p:ph idx="2" type="body"/>
          </p:nvPr>
        </p:nvSpPr>
        <p:spPr>
          <a:xfrm>
            <a:off x="362416" y="2733394"/>
            <a:ext cx="4385100" cy="2765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70"/>
          <p:cNvSpPr txBox="1"/>
          <p:nvPr>
            <p:ph idx="3" type="body"/>
          </p:nvPr>
        </p:nvSpPr>
        <p:spPr>
          <a:xfrm>
            <a:off x="5009493" y="1681163"/>
            <a:ext cx="4385100" cy="755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70"/>
          <p:cNvSpPr txBox="1"/>
          <p:nvPr>
            <p:ph idx="4" type="body"/>
          </p:nvPr>
        </p:nvSpPr>
        <p:spPr>
          <a:xfrm>
            <a:off x="5009493" y="2733394"/>
            <a:ext cx="4385100" cy="2765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71"/>
          <p:cNvSpPr txBox="1"/>
          <p:nvPr>
            <p:ph type="title"/>
          </p:nvPr>
        </p:nvSpPr>
        <p:spPr>
          <a:xfrm>
            <a:off x="368644" y="2441061"/>
            <a:ext cx="83553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32"/>
          <p:cNvSpPr txBox="1"/>
          <p:nvPr>
            <p:ph type="title"/>
          </p:nvPr>
        </p:nvSpPr>
        <p:spPr>
          <a:xfrm>
            <a:off x="391624" y="340497"/>
            <a:ext cx="9002700" cy="1043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 type="body"/>
          </p:nvPr>
        </p:nvSpPr>
        <p:spPr>
          <a:xfrm>
            <a:off x="391624" y="1681163"/>
            <a:ext cx="4385100" cy="755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6" name="Google Shape;66;p32"/>
          <p:cNvSpPr txBox="1"/>
          <p:nvPr>
            <p:ph idx="2" type="body"/>
          </p:nvPr>
        </p:nvSpPr>
        <p:spPr>
          <a:xfrm>
            <a:off x="362416" y="2733394"/>
            <a:ext cx="4385100" cy="2765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32"/>
          <p:cNvSpPr txBox="1"/>
          <p:nvPr>
            <p:ph idx="3" type="body"/>
          </p:nvPr>
        </p:nvSpPr>
        <p:spPr>
          <a:xfrm>
            <a:off x="5009493" y="1681163"/>
            <a:ext cx="4385100" cy="755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 name="Google Shape;68;p32"/>
          <p:cNvSpPr txBox="1"/>
          <p:nvPr>
            <p:ph idx="4" type="body"/>
          </p:nvPr>
        </p:nvSpPr>
        <p:spPr>
          <a:xfrm>
            <a:off x="5009493" y="2733394"/>
            <a:ext cx="4385100" cy="2765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73"/>
          <p:cNvSpPr txBox="1"/>
          <p:nvPr>
            <p:ph type="ctrTitle"/>
          </p:nvPr>
        </p:nvSpPr>
        <p:spPr>
          <a:xfrm>
            <a:off x="362465" y="319174"/>
            <a:ext cx="7904100" cy="1880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3"/>
          <p:cNvSpPr txBox="1"/>
          <p:nvPr>
            <p:ph idx="1" type="subTitle"/>
          </p:nvPr>
        </p:nvSpPr>
        <p:spPr>
          <a:xfrm>
            <a:off x="362465" y="2426022"/>
            <a:ext cx="79041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59"/>
          <p:cNvSpPr txBox="1"/>
          <p:nvPr>
            <p:ph type="title"/>
          </p:nvPr>
        </p:nvSpPr>
        <p:spPr>
          <a:xfrm>
            <a:off x="343930" y="513412"/>
            <a:ext cx="77373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59"/>
          <p:cNvSpPr txBox="1"/>
          <p:nvPr>
            <p:ph idx="1" type="body"/>
          </p:nvPr>
        </p:nvSpPr>
        <p:spPr>
          <a:xfrm>
            <a:off x="343930" y="1545409"/>
            <a:ext cx="7737300" cy="2103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74"/>
          <p:cNvSpPr txBox="1"/>
          <p:nvPr>
            <p:ph type="title"/>
          </p:nvPr>
        </p:nvSpPr>
        <p:spPr>
          <a:xfrm>
            <a:off x="343930" y="290986"/>
            <a:ext cx="77373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4"/>
          <p:cNvSpPr txBox="1"/>
          <p:nvPr>
            <p:ph idx="1" type="body"/>
          </p:nvPr>
        </p:nvSpPr>
        <p:spPr>
          <a:xfrm>
            <a:off x="343930" y="1545409"/>
            <a:ext cx="7737300" cy="2103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75"/>
          <p:cNvSpPr txBox="1"/>
          <p:nvPr>
            <p:ph type="title"/>
          </p:nvPr>
        </p:nvSpPr>
        <p:spPr>
          <a:xfrm>
            <a:off x="473504" y="338139"/>
            <a:ext cx="7657200" cy="2145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5"/>
          <p:cNvSpPr txBox="1"/>
          <p:nvPr>
            <p:ph idx="1" type="body"/>
          </p:nvPr>
        </p:nvSpPr>
        <p:spPr>
          <a:xfrm>
            <a:off x="473504" y="2874106"/>
            <a:ext cx="7657200" cy="1067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76"/>
          <p:cNvSpPr txBox="1"/>
          <p:nvPr>
            <p:ph type="title"/>
          </p:nvPr>
        </p:nvSpPr>
        <p:spPr>
          <a:xfrm>
            <a:off x="343930" y="290986"/>
            <a:ext cx="88248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6"/>
          <p:cNvSpPr txBox="1"/>
          <p:nvPr>
            <p:ph idx="1" type="body"/>
          </p:nvPr>
        </p:nvSpPr>
        <p:spPr>
          <a:xfrm>
            <a:off x="343930" y="1516707"/>
            <a:ext cx="4314600" cy="4006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76"/>
          <p:cNvSpPr txBox="1"/>
          <p:nvPr>
            <p:ph idx="2" type="body"/>
          </p:nvPr>
        </p:nvSpPr>
        <p:spPr>
          <a:xfrm>
            <a:off x="4942705" y="1516707"/>
            <a:ext cx="4226100" cy="4006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77"/>
          <p:cNvSpPr txBox="1"/>
          <p:nvPr>
            <p:ph type="title"/>
          </p:nvPr>
        </p:nvSpPr>
        <p:spPr>
          <a:xfrm>
            <a:off x="368644" y="2441061"/>
            <a:ext cx="83553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8" name="Shape 88"/>
        <p:cNvGrpSpPr/>
        <p:nvPr/>
      </p:nvGrpSpPr>
      <p:grpSpPr>
        <a:xfrm>
          <a:off x="0" y="0"/>
          <a:ext cx="0" cy="0"/>
          <a:chOff x="0" y="0"/>
          <a:chExt cx="0" cy="0"/>
        </a:xfrm>
      </p:grpSpPr>
      <p:sp>
        <p:nvSpPr>
          <p:cNvPr id="89" name="Google Shape;89;p34"/>
          <p:cNvSpPr txBox="1"/>
          <p:nvPr>
            <p:ph type="title"/>
          </p:nvPr>
        </p:nvSpPr>
        <p:spPr>
          <a:xfrm>
            <a:off x="343930" y="510442"/>
            <a:ext cx="88002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4"/>
          <p:cNvSpPr txBox="1"/>
          <p:nvPr>
            <p:ph idx="1" type="body"/>
          </p:nvPr>
        </p:nvSpPr>
        <p:spPr>
          <a:xfrm>
            <a:off x="343930" y="1996220"/>
            <a:ext cx="427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34"/>
          <p:cNvSpPr txBox="1"/>
          <p:nvPr>
            <p:ph idx="2" type="body"/>
          </p:nvPr>
        </p:nvSpPr>
        <p:spPr>
          <a:xfrm>
            <a:off x="4867656" y="1996220"/>
            <a:ext cx="427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p85"/>
          <p:cNvSpPr txBox="1"/>
          <p:nvPr>
            <p:ph type="ctrTitle"/>
          </p:nvPr>
        </p:nvSpPr>
        <p:spPr>
          <a:xfrm>
            <a:off x="362465" y="1322152"/>
            <a:ext cx="7904100" cy="1880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85"/>
          <p:cNvSpPr txBox="1"/>
          <p:nvPr>
            <p:ph idx="1" type="subTitle"/>
          </p:nvPr>
        </p:nvSpPr>
        <p:spPr>
          <a:xfrm>
            <a:off x="362465" y="3429000"/>
            <a:ext cx="79041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5" name="Shape 95"/>
        <p:cNvGrpSpPr/>
        <p:nvPr/>
      </p:nvGrpSpPr>
      <p:grpSpPr>
        <a:xfrm>
          <a:off x="0" y="0"/>
          <a:ext cx="0" cy="0"/>
          <a:chOff x="0" y="0"/>
          <a:chExt cx="0" cy="0"/>
        </a:xfrm>
      </p:grpSpPr>
      <p:sp>
        <p:nvSpPr>
          <p:cNvPr id="96" name="Google Shape;96;p86"/>
          <p:cNvSpPr txBox="1"/>
          <p:nvPr>
            <p:ph type="title"/>
          </p:nvPr>
        </p:nvSpPr>
        <p:spPr>
          <a:xfrm>
            <a:off x="343928" y="510442"/>
            <a:ext cx="84831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86"/>
          <p:cNvSpPr txBox="1"/>
          <p:nvPr>
            <p:ph idx="1" type="body"/>
          </p:nvPr>
        </p:nvSpPr>
        <p:spPr>
          <a:xfrm>
            <a:off x="343930" y="1545409"/>
            <a:ext cx="8483100" cy="2103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87"/>
          <p:cNvSpPr txBox="1"/>
          <p:nvPr>
            <p:ph type="title"/>
          </p:nvPr>
        </p:nvSpPr>
        <p:spPr>
          <a:xfrm>
            <a:off x="473504" y="1179387"/>
            <a:ext cx="7657200" cy="2145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87"/>
          <p:cNvSpPr txBox="1"/>
          <p:nvPr>
            <p:ph idx="1" type="body"/>
          </p:nvPr>
        </p:nvSpPr>
        <p:spPr>
          <a:xfrm>
            <a:off x="473504" y="3715354"/>
            <a:ext cx="7657200" cy="1067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1" name="Shape 101"/>
        <p:cNvGrpSpPr/>
        <p:nvPr/>
      </p:nvGrpSpPr>
      <p:grpSpPr>
        <a:xfrm>
          <a:off x="0" y="0"/>
          <a:ext cx="0" cy="0"/>
          <a:chOff x="0" y="0"/>
          <a:chExt cx="0" cy="0"/>
        </a:xfrm>
      </p:grpSpPr>
      <p:sp>
        <p:nvSpPr>
          <p:cNvPr id="102" name="Google Shape;102;p88"/>
          <p:cNvSpPr txBox="1"/>
          <p:nvPr>
            <p:ph type="title"/>
          </p:nvPr>
        </p:nvSpPr>
        <p:spPr>
          <a:xfrm>
            <a:off x="449644" y="355600"/>
            <a:ext cx="89748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88"/>
          <p:cNvSpPr txBox="1"/>
          <p:nvPr>
            <p:ph idx="1" type="body"/>
          </p:nvPr>
        </p:nvSpPr>
        <p:spPr>
          <a:xfrm>
            <a:off x="449644" y="1993900"/>
            <a:ext cx="4316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4" name="Google Shape;104;p88"/>
          <p:cNvSpPr txBox="1"/>
          <p:nvPr>
            <p:ph idx="2" type="body"/>
          </p:nvPr>
        </p:nvSpPr>
        <p:spPr>
          <a:xfrm>
            <a:off x="449644" y="2817812"/>
            <a:ext cx="4316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88"/>
          <p:cNvSpPr txBox="1"/>
          <p:nvPr>
            <p:ph idx="3" type="body"/>
          </p:nvPr>
        </p:nvSpPr>
        <p:spPr>
          <a:xfrm>
            <a:off x="5087111" y="2033524"/>
            <a:ext cx="43374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6" name="Google Shape;106;p88"/>
          <p:cNvSpPr txBox="1"/>
          <p:nvPr>
            <p:ph idx="4" type="body"/>
          </p:nvPr>
        </p:nvSpPr>
        <p:spPr>
          <a:xfrm>
            <a:off x="5087111" y="2857436"/>
            <a:ext cx="43374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60"/>
          <p:cNvSpPr txBox="1"/>
          <p:nvPr>
            <p:ph type="title"/>
          </p:nvPr>
        </p:nvSpPr>
        <p:spPr>
          <a:xfrm>
            <a:off x="473504" y="387567"/>
            <a:ext cx="7657200" cy="2145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60"/>
          <p:cNvSpPr txBox="1"/>
          <p:nvPr>
            <p:ph idx="1" type="body"/>
          </p:nvPr>
        </p:nvSpPr>
        <p:spPr>
          <a:xfrm>
            <a:off x="473504" y="2874106"/>
            <a:ext cx="7657200" cy="1067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 name="Shape 107"/>
        <p:cNvGrpSpPr/>
        <p:nvPr/>
      </p:nvGrpSpPr>
      <p:grpSpPr>
        <a:xfrm>
          <a:off x="0" y="0"/>
          <a:ext cx="0" cy="0"/>
          <a:chOff x="0" y="0"/>
          <a:chExt cx="0" cy="0"/>
        </a:xfrm>
      </p:grpSpPr>
      <p:sp>
        <p:nvSpPr>
          <p:cNvPr id="108" name="Google Shape;108;p89"/>
          <p:cNvSpPr txBox="1"/>
          <p:nvPr>
            <p:ph type="title"/>
          </p:nvPr>
        </p:nvSpPr>
        <p:spPr>
          <a:xfrm>
            <a:off x="343928" y="510442"/>
            <a:ext cx="84831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3" name="Shape 113"/>
        <p:cNvGrpSpPr/>
        <p:nvPr/>
      </p:nvGrpSpPr>
      <p:grpSpPr>
        <a:xfrm>
          <a:off x="0" y="0"/>
          <a:ext cx="0" cy="0"/>
          <a:chOff x="0" y="0"/>
          <a:chExt cx="0" cy="0"/>
        </a:xfrm>
      </p:grpSpPr>
      <p:sp>
        <p:nvSpPr>
          <p:cNvPr id="114" name="Google Shape;114;p36"/>
          <p:cNvSpPr txBox="1"/>
          <p:nvPr>
            <p:ph type="title"/>
          </p:nvPr>
        </p:nvSpPr>
        <p:spPr>
          <a:xfrm>
            <a:off x="343930" y="290986"/>
            <a:ext cx="88248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6"/>
          <p:cNvSpPr txBox="1"/>
          <p:nvPr>
            <p:ph idx="1" type="body"/>
          </p:nvPr>
        </p:nvSpPr>
        <p:spPr>
          <a:xfrm>
            <a:off x="343930" y="1516707"/>
            <a:ext cx="4314600" cy="4006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36"/>
          <p:cNvSpPr txBox="1"/>
          <p:nvPr>
            <p:ph idx="2" type="body"/>
          </p:nvPr>
        </p:nvSpPr>
        <p:spPr>
          <a:xfrm>
            <a:off x="4942705" y="1516707"/>
            <a:ext cx="4226100" cy="4006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7" name="Shape 117"/>
        <p:cNvGrpSpPr/>
        <p:nvPr/>
      </p:nvGrpSpPr>
      <p:grpSpPr>
        <a:xfrm>
          <a:off x="0" y="0"/>
          <a:ext cx="0" cy="0"/>
          <a:chOff x="0" y="0"/>
          <a:chExt cx="0" cy="0"/>
        </a:xfrm>
      </p:grpSpPr>
      <p:sp>
        <p:nvSpPr>
          <p:cNvPr id="118" name="Google Shape;118;p79"/>
          <p:cNvSpPr txBox="1"/>
          <p:nvPr>
            <p:ph type="ctrTitle"/>
          </p:nvPr>
        </p:nvSpPr>
        <p:spPr>
          <a:xfrm>
            <a:off x="362465" y="319174"/>
            <a:ext cx="7904100" cy="1880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79"/>
          <p:cNvSpPr txBox="1"/>
          <p:nvPr>
            <p:ph idx="1" type="subTitle"/>
          </p:nvPr>
        </p:nvSpPr>
        <p:spPr>
          <a:xfrm>
            <a:off x="362465" y="2426022"/>
            <a:ext cx="79041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 name="Shape 120"/>
        <p:cNvGrpSpPr/>
        <p:nvPr/>
      </p:nvGrpSpPr>
      <p:grpSpPr>
        <a:xfrm>
          <a:off x="0" y="0"/>
          <a:ext cx="0" cy="0"/>
          <a:chOff x="0" y="0"/>
          <a:chExt cx="0" cy="0"/>
        </a:xfrm>
      </p:grpSpPr>
      <p:sp>
        <p:nvSpPr>
          <p:cNvPr id="121" name="Google Shape;121;p80"/>
          <p:cNvSpPr txBox="1"/>
          <p:nvPr>
            <p:ph type="title"/>
          </p:nvPr>
        </p:nvSpPr>
        <p:spPr>
          <a:xfrm>
            <a:off x="343930" y="290986"/>
            <a:ext cx="77373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80"/>
          <p:cNvSpPr txBox="1"/>
          <p:nvPr>
            <p:ph idx="1" type="body"/>
          </p:nvPr>
        </p:nvSpPr>
        <p:spPr>
          <a:xfrm>
            <a:off x="343930" y="1545409"/>
            <a:ext cx="7737300" cy="2103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3" name="Shape 123"/>
        <p:cNvGrpSpPr/>
        <p:nvPr/>
      </p:nvGrpSpPr>
      <p:grpSpPr>
        <a:xfrm>
          <a:off x="0" y="0"/>
          <a:ext cx="0" cy="0"/>
          <a:chOff x="0" y="0"/>
          <a:chExt cx="0" cy="0"/>
        </a:xfrm>
      </p:grpSpPr>
      <p:sp>
        <p:nvSpPr>
          <p:cNvPr id="124" name="Google Shape;124;p81"/>
          <p:cNvSpPr txBox="1"/>
          <p:nvPr>
            <p:ph type="title"/>
          </p:nvPr>
        </p:nvSpPr>
        <p:spPr>
          <a:xfrm>
            <a:off x="473504" y="338139"/>
            <a:ext cx="7657200" cy="2145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81"/>
          <p:cNvSpPr txBox="1"/>
          <p:nvPr>
            <p:ph idx="1" type="body"/>
          </p:nvPr>
        </p:nvSpPr>
        <p:spPr>
          <a:xfrm>
            <a:off x="473504" y="2874106"/>
            <a:ext cx="7657200" cy="1067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6" name="Shape 126"/>
        <p:cNvGrpSpPr/>
        <p:nvPr/>
      </p:nvGrpSpPr>
      <p:grpSpPr>
        <a:xfrm>
          <a:off x="0" y="0"/>
          <a:ext cx="0" cy="0"/>
          <a:chOff x="0" y="0"/>
          <a:chExt cx="0" cy="0"/>
        </a:xfrm>
      </p:grpSpPr>
      <p:sp>
        <p:nvSpPr>
          <p:cNvPr id="127" name="Google Shape;127;p82"/>
          <p:cNvSpPr txBox="1"/>
          <p:nvPr>
            <p:ph type="title"/>
          </p:nvPr>
        </p:nvSpPr>
        <p:spPr>
          <a:xfrm>
            <a:off x="391624" y="340497"/>
            <a:ext cx="9002700" cy="1043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82"/>
          <p:cNvSpPr txBox="1"/>
          <p:nvPr>
            <p:ph idx="1" type="body"/>
          </p:nvPr>
        </p:nvSpPr>
        <p:spPr>
          <a:xfrm>
            <a:off x="391624" y="1681163"/>
            <a:ext cx="4385100" cy="755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9" name="Google Shape;129;p82"/>
          <p:cNvSpPr txBox="1"/>
          <p:nvPr>
            <p:ph idx="2" type="body"/>
          </p:nvPr>
        </p:nvSpPr>
        <p:spPr>
          <a:xfrm>
            <a:off x="362416" y="2733394"/>
            <a:ext cx="4385100" cy="2765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82"/>
          <p:cNvSpPr txBox="1"/>
          <p:nvPr>
            <p:ph idx="3" type="body"/>
          </p:nvPr>
        </p:nvSpPr>
        <p:spPr>
          <a:xfrm>
            <a:off x="5009493" y="1681163"/>
            <a:ext cx="4385100" cy="755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1" name="Google Shape;131;p82"/>
          <p:cNvSpPr txBox="1"/>
          <p:nvPr>
            <p:ph idx="4" type="body"/>
          </p:nvPr>
        </p:nvSpPr>
        <p:spPr>
          <a:xfrm>
            <a:off x="5009493" y="2733394"/>
            <a:ext cx="4385100" cy="2765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2" name="Shape 132"/>
        <p:cNvGrpSpPr/>
        <p:nvPr/>
      </p:nvGrpSpPr>
      <p:grpSpPr>
        <a:xfrm>
          <a:off x="0" y="0"/>
          <a:ext cx="0" cy="0"/>
          <a:chOff x="0" y="0"/>
          <a:chExt cx="0" cy="0"/>
        </a:xfrm>
      </p:grpSpPr>
      <p:sp>
        <p:nvSpPr>
          <p:cNvPr id="133" name="Google Shape;133;p83"/>
          <p:cNvSpPr txBox="1"/>
          <p:nvPr>
            <p:ph type="title"/>
          </p:nvPr>
        </p:nvSpPr>
        <p:spPr>
          <a:xfrm>
            <a:off x="368644" y="2441061"/>
            <a:ext cx="83553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4" name="Shape 134"/>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8" name="Shape 138"/>
        <p:cNvGrpSpPr/>
        <p:nvPr/>
      </p:nvGrpSpPr>
      <p:grpSpPr>
        <a:xfrm>
          <a:off x="0" y="0"/>
          <a:ext cx="0" cy="0"/>
          <a:chOff x="0" y="0"/>
          <a:chExt cx="0" cy="0"/>
        </a:xfrm>
      </p:grpSpPr>
      <p:sp>
        <p:nvSpPr>
          <p:cNvPr id="139" name="Google Shape;139;p38"/>
          <p:cNvSpPr txBox="1"/>
          <p:nvPr>
            <p:ph type="title"/>
          </p:nvPr>
        </p:nvSpPr>
        <p:spPr>
          <a:xfrm>
            <a:off x="343930" y="510442"/>
            <a:ext cx="88002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38"/>
          <p:cNvSpPr txBox="1"/>
          <p:nvPr>
            <p:ph idx="1" type="body"/>
          </p:nvPr>
        </p:nvSpPr>
        <p:spPr>
          <a:xfrm>
            <a:off x="343930" y="1996220"/>
            <a:ext cx="427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38"/>
          <p:cNvSpPr txBox="1"/>
          <p:nvPr>
            <p:ph idx="2" type="body"/>
          </p:nvPr>
        </p:nvSpPr>
        <p:spPr>
          <a:xfrm>
            <a:off x="4867656" y="1996220"/>
            <a:ext cx="427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 name="Shape 17"/>
        <p:cNvGrpSpPr/>
        <p:nvPr/>
      </p:nvGrpSpPr>
      <p:grpSpPr>
        <a:xfrm>
          <a:off x="0" y="0"/>
          <a:ext cx="0" cy="0"/>
          <a:chOff x="0" y="0"/>
          <a:chExt cx="0" cy="0"/>
        </a:xfrm>
      </p:grpSpPr>
      <p:sp>
        <p:nvSpPr>
          <p:cNvPr id="18" name="Google Shape;18;p61"/>
          <p:cNvSpPr txBox="1"/>
          <p:nvPr>
            <p:ph type="title"/>
          </p:nvPr>
        </p:nvSpPr>
        <p:spPr>
          <a:xfrm>
            <a:off x="356286" y="1514304"/>
            <a:ext cx="7737300" cy="1914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5400"/>
              <a:buFont typeface="Arial"/>
              <a:buNone/>
              <a:defRPr b="1"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2" name="Shape 142"/>
        <p:cNvGrpSpPr/>
        <p:nvPr/>
      </p:nvGrpSpPr>
      <p:grpSpPr>
        <a:xfrm>
          <a:off x="0" y="0"/>
          <a:ext cx="0" cy="0"/>
          <a:chOff x="0" y="0"/>
          <a:chExt cx="0" cy="0"/>
        </a:xfrm>
      </p:grpSpPr>
      <p:sp>
        <p:nvSpPr>
          <p:cNvPr id="143" name="Google Shape;143;p91"/>
          <p:cNvSpPr txBox="1"/>
          <p:nvPr>
            <p:ph type="ctrTitle"/>
          </p:nvPr>
        </p:nvSpPr>
        <p:spPr>
          <a:xfrm>
            <a:off x="362465" y="1322152"/>
            <a:ext cx="7904100" cy="1880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91"/>
          <p:cNvSpPr txBox="1"/>
          <p:nvPr>
            <p:ph idx="1" type="subTitle"/>
          </p:nvPr>
        </p:nvSpPr>
        <p:spPr>
          <a:xfrm>
            <a:off x="362465" y="3429000"/>
            <a:ext cx="79041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5" name="Shape 145"/>
        <p:cNvGrpSpPr/>
        <p:nvPr/>
      </p:nvGrpSpPr>
      <p:grpSpPr>
        <a:xfrm>
          <a:off x="0" y="0"/>
          <a:ext cx="0" cy="0"/>
          <a:chOff x="0" y="0"/>
          <a:chExt cx="0" cy="0"/>
        </a:xfrm>
      </p:grpSpPr>
      <p:sp>
        <p:nvSpPr>
          <p:cNvPr id="146" name="Google Shape;146;p92"/>
          <p:cNvSpPr txBox="1"/>
          <p:nvPr>
            <p:ph type="title"/>
          </p:nvPr>
        </p:nvSpPr>
        <p:spPr>
          <a:xfrm>
            <a:off x="343928" y="510442"/>
            <a:ext cx="84831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92"/>
          <p:cNvSpPr txBox="1"/>
          <p:nvPr>
            <p:ph idx="1" type="body"/>
          </p:nvPr>
        </p:nvSpPr>
        <p:spPr>
          <a:xfrm>
            <a:off x="343930" y="1545409"/>
            <a:ext cx="8483100" cy="2103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8" name="Shape 148"/>
        <p:cNvGrpSpPr/>
        <p:nvPr/>
      </p:nvGrpSpPr>
      <p:grpSpPr>
        <a:xfrm>
          <a:off x="0" y="0"/>
          <a:ext cx="0" cy="0"/>
          <a:chOff x="0" y="0"/>
          <a:chExt cx="0" cy="0"/>
        </a:xfrm>
      </p:grpSpPr>
      <p:sp>
        <p:nvSpPr>
          <p:cNvPr id="149" name="Google Shape;149;p93"/>
          <p:cNvSpPr txBox="1"/>
          <p:nvPr>
            <p:ph type="title"/>
          </p:nvPr>
        </p:nvSpPr>
        <p:spPr>
          <a:xfrm>
            <a:off x="473504" y="1179387"/>
            <a:ext cx="7657200" cy="2145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93"/>
          <p:cNvSpPr txBox="1"/>
          <p:nvPr>
            <p:ph idx="1" type="body"/>
          </p:nvPr>
        </p:nvSpPr>
        <p:spPr>
          <a:xfrm>
            <a:off x="473504" y="3715354"/>
            <a:ext cx="7657200" cy="1067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1" name="Shape 151"/>
        <p:cNvGrpSpPr/>
        <p:nvPr/>
      </p:nvGrpSpPr>
      <p:grpSpPr>
        <a:xfrm>
          <a:off x="0" y="0"/>
          <a:ext cx="0" cy="0"/>
          <a:chOff x="0" y="0"/>
          <a:chExt cx="0" cy="0"/>
        </a:xfrm>
      </p:grpSpPr>
      <p:sp>
        <p:nvSpPr>
          <p:cNvPr id="152" name="Google Shape;152;p94"/>
          <p:cNvSpPr txBox="1"/>
          <p:nvPr>
            <p:ph type="title"/>
          </p:nvPr>
        </p:nvSpPr>
        <p:spPr>
          <a:xfrm>
            <a:off x="449644" y="355600"/>
            <a:ext cx="89748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94"/>
          <p:cNvSpPr txBox="1"/>
          <p:nvPr>
            <p:ph idx="1" type="body"/>
          </p:nvPr>
        </p:nvSpPr>
        <p:spPr>
          <a:xfrm>
            <a:off x="449644" y="1993900"/>
            <a:ext cx="4316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4" name="Google Shape;154;p94"/>
          <p:cNvSpPr txBox="1"/>
          <p:nvPr>
            <p:ph idx="2" type="body"/>
          </p:nvPr>
        </p:nvSpPr>
        <p:spPr>
          <a:xfrm>
            <a:off x="449644" y="2817812"/>
            <a:ext cx="4316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94"/>
          <p:cNvSpPr txBox="1"/>
          <p:nvPr>
            <p:ph idx="3" type="body"/>
          </p:nvPr>
        </p:nvSpPr>
        <p:spPr>
          <a:xfrm>
            <a:off x="5087111" y="2033524"/>
            <a:ext cx="43374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6" name="Google Shape;156;p94"/>
          <p:cNvSpPr txBox="1"/>
          <p:nvPr>
            <p:ph idx="4" type="body"/>
          </p:nvPr>
        </p:nvSpPr>
        <p:spPr>
          <a:xfrm>
            <a:off x="5087111" y="2857436"/>
            <a:ext cx="43374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7" name="Shape 157"/>
        <p:cNvGrpSpPr/>
        <p:nvPr/>
      </p:nvGrpSpPr>
      <p:grpSpPr>
        <a:xfrm>
          <a:off x="0" y="0"/>
          <a:ext cx="0" cy="0"/>
          <a:chOff x="0" y="0"/>
          <a:chExt cx="0" cy="0"/>
        </a:xfrm>
      </p:grpSpPr>
      <p:sp>
        <p:nvSpPr>
          <p:cNvPr id="158" name="Google Shape;158;p95"/>
          <p:cNvSpPr txBox="1"/>
          <p:nvPr>
            <p:ph type="title"/>
          </p:nvPr>
        </p:nvSpPr>
        <p:spPr>
          <a:xfrm>
            <a:off x="343928" y="510442"/>
            <a:ext cx="84831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9" name="Shape 159"/>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3" name="Shape 163"/>
        <p:cNvGrpSpPr/>
        <p:nvPr/>
      </p:nvGrpSpPr>
      <p:grpSpPr>
        <a:xfrm>
          <a:off x="0" y="0"/>
          <a:ext cx="0" cy="0"/>
          <a:chOff x="0" y="0"/>
          <a:chExt cx="0" cy="0"/>
        </a:xfrm>
      </p:grpSpPr>
      <p:sp>
        <p:nvSpPr>
          <p:cNvPr id="164" name="Google Shape;164;p40"/>
          <p:cNvSpPr txBox="1"/>
          <p:nvPr>
            <p:ph type="title"/>
          </p:nvPr>
        </p:nvSpPr>
        <p:spPr>
          <a:xfrm>
            <a:off x="449644" y="355600"/>
            <a:ext cx="89748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40"/>
          <p:cNvSpPr txBox="1"/>
          <p:nvPr>
            <p:ph idx="1" type="body"/>
          </p:nvPr>
        </p:nvSpPr>
        <p:spPr>
          <a:xfrm>
            <a:off x="449644" y="1993900"/>
            <a:ext cx="4316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6" name="Google Shape;166;p40"/>
          <p:cNvSpPr txBox="1"/>
          <p:nvPr>
            <p:ph idx="2" type="body"/>
          </p:nvPr>
        </p:nvSpPr>
        <p:spPr>
          <a:xfrm>
            <a:off x="449644" y="2817812"/>
            <a:ext cx="4316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40"/>
          <p:cNvSpPr txBox="1"/>
          <p:nvPr>
            <p:ph idx="3" type="body"/>
          </p:nvPr>
        </p:nvSpPr>
        <p:spPr>
          <a:xfrm>
            <a:off x="5087111" y="2033524"/>
            <a:ext cx="43374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8" name="Google Shape;168;p40"/>
          <p:cNvSpPr txBox="1"/>
          <p:nvPr>
            <p:ph idx="4" type="body"/>
          </p:nvPr>
        </p:nvSpPr>
        <p:spPr>
          <a:xfrm>
            <a:off x="5087111" y="2857436"/>
            <a:ext cx="43374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9" name="Shape 169"/>
        <p:cNvGrpSpPr/>
        <p:nvPr/>
      </p:nvGrpSpPr>
      <p:grpSpPr>
        <a:xfrm>
          <a:off x="0" y="0"/>
          <a:ext cx="0" cy="0"/>
          <a:chOff x="0" y="0"/>
          <a:chExt cx="0" cy="0"/>
        </a:xfrm>
      </p:grpSpPr>
      <p:sp>
        <p:nvSpPr>
          <p:cNvPr id="170" name="Google Shape;170;p97"/>
          <p:cNvSpPr txBox="1"/>
          <p:nvPr>
            <p:ph type="ctrTitle"/>
          </p:nvPr>
        </p:nvSpPr>
        <p:spPr>
          <a:xfrm>
            <a:off x="362465" y="1322152"/>
            <a:ext cx="7904100" cy="1880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97"/>
          <p:cNvSpPr txBox="1"/>
          <p:nvPr>
            <p:ph idx="1" type="subTitle"/>
          </p:nvPr>
        </p:nvSpPr>
        <p:spPr>
          <a:xfrm>
            <a:off x="362465" y="3429000"/>
            <a:ext cx="79041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2" name="Shape 172"/>
        <p:cNvGrpSpPr/>
        <p:nvPr/>
      </p:nvGrpSpPr>
      <p:grpSpPr>
        <a:xfrm>
          <a:off x="0" y="0"/>
          <a:ext cx="0" cy="0"/>
          <a:chOff x="0" y="0"/>
          <a:chExt cx="0" cy="0"/>
        </a:xfrm>
      </p:grpSpPr>
      <p:sp>
        <p:nvSpPr>
          <p:cNvPr id="173" name="Google Shape;173;p98"/>
          <p:cNvSpPr txBox="1"/>
          <p:nvPr>
            <p:ph type="title"/>
          </p:nvPr>
        </p:nvSpPr>
        <p:spPr>
          <a:xfrm>
            <a:off x="343928" y="510442"/>
            <a:ext cx="84831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98"/>
          <p:cNvSpPr txBox="1"/>
          <p:nvPr>
            <p:ph idx="1" type="body"/>
          </p:nvPr>
        </p:nvSpPr>
        <p:spPr>
          <a:xfrm>
            <a:off x="343930" y="1545409"/>
            <a:ext cx="8483100" cy="2103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5" name="Shape 175"/>
        <p:cNvGrpSpPr/>
        <p:nvPr/>
      </p:nvGrpSpPr>
      <p:grpSpPr>
        <a:xfrm>
          <a:off x="0" y="0"/>
          <a:ext cx="0" cy="0"/>
          <a:chOff x="0" y="0"/>
          <a:chExt cx="0" cy="0"/>
        </a:xfrm>
      </p:grpSpPr>
      <p:sp>
        <p:nvSpPr>
          <p:cNvPr id="176" name="Google Shape;176;p99"/>
          <p:cNvSpPr txBox="1"/>
          <p:nvPr>
            <p:ph type="title"/>
          </p:nvPr>
        </p:nvSpPr>
        <p:spPr>
          <a:xfrm>
            <a:off x="473504" y="1179387"/>
            <a:ext cx="7657200" cy="2145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99"/>
          <p:cNvSpPr txBox="1"/>
          <p:nvPr>
            <p:ph idx="1" type="body"/>
          </p:nvPr>
        </p:nvSpPr>
        <p:spPr>
          <a:xfrm>
            <a:off x="473504" y="3715354"/>
            <a:ext cx="7657200" cy="1067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 name="Shape 19"/>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8" name="Shape 178"/>
        <p:cNvGrpSpPr/>
        <p:nvPr/>
      </p:nvGrpSpPr>
      <p:grpSpPr>
        <a:xfrm>
          <a:off x="0" y="0"/>
          <a:ext cx="0" cy="0"/>
          <a:chOff x="0" y="0"/>
          <a:chExt cx="0" cy="0"/>
        </a:xfrm>
      </p:grpSpPr>
      <p:sp>
        <p:nvSpPr>
          <p:cNvPr id="179" name="Google Shape;179;p100"/>
          <p:cNvSpPr txBox="1"/>
          <p:nvPr>
            <p:ph type="title"/>
          </p:nvPr>
        </p:nvSpPr>
        <p:spPr>
          <a:xfrm>
            <a:off x="343930" y="510442"/>
            <a:ext cx="88002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100"/>
          <p:cNvSpPr txBox="1"/>
          <p:nvPr>
            <p:ph idx="1" type="body"/>
          </p:nvPr>
        </p:nvSpPr>
        <p:spPr>
          <a:xfrm>
            <a:off x="343930" y="1996220"/>
            <a:ext cx="427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100"/>
          <p:cNvSpPr txBox="1"/>
          <p:nvPr>
            <p:ph idx="2" type="body"/>
          </p:nvPr>
        </p:nvSpPr>
        <p:spPr>
          <a:xfrm>
            <a:off x="4867656" y="1996220"/>
            <a:ext cx="427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2" name="Shape 182"/>
        <p:cNvGrpSpPr/>
        <p:nvPr/>
      </p:nvGrpSpPr>
      <p:grpSpPr>
        <a:xfrm>
          <a:off x="0" y="0"/>
          <a:ext cx="0" cy="0"/>
          <a:chOff x="0" y="0"/>
          <a:chExt cx="0" cy="0"/>
        </a:xfrm>
      </p:grpSpPr>
      <p:sp>
        <p:nvSpPr>
          <p:cNvPr id="183" name="Google Shape;183;p101"/>
          <p:cNvSpPr txBox="1"/>
          <p:nvPr>
            <p:ph type="title"/>
          </p:nvPr>
        </p:nvSpPr>
        <p:spPr>
          <a:xfrm>
            <a:off x="343928" y="510442"/>
            <a:ext cx="84831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4" name="Shape 184"/>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8" name="Shape 188"/>
        <p:cNvGrpSpPr/>
        <p:nvPr/>
      </p:nvGrpSpPr>
      <p:grpSpPr>
        <a:xfrm>
          <a:off x="0" y="0"/>
          <a:ext cx="0" cy="0"/>
          <a:chOff x="0" y="0"/>
          <a:chExt cx="0" cy="0"/>
        </a:xfrm>
      </p:grpSpPr>
      <p:sp>
        <p:nvSpPr>
          <p:cNvPr id="189" name="Google Shape;189;p42"/>
          <p:cNvSpPr txBox="1"/>
          <p:nvPr>
            <p:ph type="title"/>
          </p:nvPr>
        </p:nvSpPr>
        <p:spPr>
          <a:xfrm>
            <a:off x="1270522" y="1741834"/>
            <a:ext cx="101901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42"/>
          <p:cNvSpPr txBox="1"/>
          <p:nvPr>
            <p:ph idx="1" type="body"/>
          </p:nvPr>
        </p:nvSpPr>
        <p:spPr>
          <a:xfrm>
            <a:off x="1270522" y="2984064"/>
            <a:ext cx="10190100" cy="3234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1" name="Shape 191"/>
        <p:cNvGrpSpPr/>
        <p:nvPr/>
      </p:nvGrpSpPr>
      <p:grpSpPr>
        <a:xfrm>
          <a:off x="0" y="0"/>
          <a:ext cx="0" cy="0"/>
          <a:chOff x="0" y="0"/>
          <a:chExt cx="0" cy="0"/>
        </a:xfrm>
      </p:grpSpPr>
      <p:sp>
        <p:nvSpPr>
          <p:cNvPr id="192" name="Google Shape;192;p109"/>
          <p:cNvSpPr txBox="1"/>
          <p:nvPr>
            <p:ph type="ctrTitle"/>
          </p:nvPr>
        </p:nvSpPr>
        <p:spPr>
          <a:xfrm>
            <a:off x="1362209" y="1806598"/>
            <a:ext cx="7904100" cy="1880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109"/>
          <p:cNvSpPr txBox="1"/>
          <p:nvPr>
            <p:ph idx="1" type="subTitle"/>
          </p:nvPr>
        </p:nvSpPr>
        <p:spPr>
          <a:xfrm>
            <a:off x="1362209" y="3913446"/>
            <a:ext cx="79041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4" name="Shape 194"/>
        <p:cNvGrpSpPr/>
        <p:nvPr/>
      </p:nvGrpSpPr>
      <p:grpSpPr>
        <a:xfrm>
          <a:off x="0" y="0"/>
          <a:ext cx="0" cy="0"/>
          <a:chOff x="0" y="0"/>
          <a:chExt cx="0" cy="0"/>
        </a:xfrm>
      </p:grpSpPr>
      <p:sp>
        <p:nvSpPr>
          <p:cNvPr id="195" name="Google Shape;195;p110"/>
          <p:cNvSpPr txBox="1"/>
          <p:nvPr>
            <p:ph type="title"/>
          </p:nvPr>
        </p:nvSpPr>
        <p:spPr>
          <a:xfrm>
            <a:off x="1387904" y="1837755"/>
            <a:ext cx="7657200" cy="2145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110"/>
          <p:cNvSpPr txBox="1"/>
          <p:nvPr>
            <p:ph idx="1" type="body"/>
          </p:nvPr>
        </p:nvSpPr>
        <p:spPr>
          <a:xfrm>
            <a:off x="1387904" y="4373722"/>
            <a:ext cx="7657200" cy="1067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7" name="Shape 197"/>
        <p:cNvGrpSpPr/>
        <p:nvPr/>
      </p:nvGrpSpPr>
      <p:grpSpPr>
        <a:xfrm>
          <a:off x="0" y="0"/>
          <a:ext cx="0" cy="0"/>
          <a:chOff x="0" y="0"/>
          <a:chExt cx="0" cy="0"/>
        </a:xfrm>
      </p:grpSpPr>
      <p:sp>
        <p:nvSpPr>
          <p:cNvPr id="198" name="Google Shape;198;p111"/>
          <p:cNvSpPr txBox="1"/>
          <p:nvPr>
            <p:ph type="title"/>
          </p:nvPr>
        </p:nvSpPr>
        <p:spPr>
          <a:xfrm>
            <a:off x="1270522" y="1741834"/>
            <a:ext cx="101901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111"/>
          <p:cNvSpPr txBox="1"/>
          <p:nvPr>
            <p:ph idx="1" type="body"/>
          </p:nvPr>
        </p:nvSpPr>
        <p:spPr>
          <a:xfrm>
            <a:off x="1270522" y="2918787"/>
            <a:ext cx="5181600" cy="366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111"/>
          <p:cNvSpPr txBox="1"/>
          <p:nvPr>
            <p:ph idx="2" type="body"/>
          </p:nvPr>
        </p:nvSpPr>
        <p:spPr>
          <a:xfrm>
            <a:off x="6659880" y="2918787"/>
            <a:ext cx="5181600" cy="366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112"/>
          <p:cNvSpPr txBox="1"/>
          <p:nvPr>
            <p:ph type="title"/>
          </p:nvPr>
        </p:nvSpPr>
        <p:spPr>
          <a:xfrm>
            <a:off x="1242124" y="1633093"/>
            <a:ext cx="10515600" cy="998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112"/>
          <p:cNvSpPr txBox="1"/>
          <p:nvPr>
            <p:ph idx="1" type="body"/>
          </p:nvPr>
        </p:nvSpPr>
        <p:spPr>
          <a:xfrm>
            <a:off x="1242124" y="2949131"/>
            <a:ext cx="5157900" cy="6204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4" name="Google Shape;204;p112"/>
          <p:cNvSpPr txBox="1"/>
          <p:nvPr>
            <p:ph idx="2" type="body"/>
          </p:nvPr>
        </p:nvSpPr>
        <p:spPr>
          <a:xfrm>
            <a:off x="1242124" y="3773043"/>
            <a:ext cx="5157900" cy="2774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112"/>
          <p:cNvSpPr txBox="1"/>
          <p:nvPr>
            <p:ph idx="3" type="body"/>
          </p:nvPr>
        </p:nvSpPr>
        <p:spPr>
          <a:xfrm>
            <a:off x="6574536" y="2949131"/>
            <a:ext cx="5183100" cy="6204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6" name="Google Shape;206;p112"/>
          <p:cNvSpPr txBox="1"/>
          <p:nvPr>
            <p:ph idx="4" type="body"/>
          </p:nvPr>
        </p:nvSpPr>
        <p:spPr>
          <a:xfrm>
            <a:off x="6574536" y="3773043"/>
            <a:ext cx="5183100" cy="2774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7" name="Shape 207"/>
        <p:cNvGrpSpPr/>
        <p:nvPr/>
      </p:nvGrpSpPr>
      <p:grpSpPr>
        <a:xfrm>
          <a:off x="0" y="0"/>
          <a:ext cx="0" cy="0"/>
          <a:chOff x="0" y="0"/>
          <a:chExt cx="0" cy="0"/>
        </a:xfrm>
      </p:grpSpPr>
      <p:sp>
        <p:nvSpPr>
          <p:cNvPr id="208" name="Google Shape;208;p113"/>
          <p:cNvSpPr txBox="1"/>
          <p:nvPr>
            <p:ph type="title"/>
          </p:nvPr>
        </p:nvSpPr>
        <p:spPr>
          <a:xfrm>
            <a:off x="1294906" y="2452018"/>
            <a:ext cx="101901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9" name="Shape 20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3" name="Shape 23"/>
        <p:cNvGrpSpPr/>
        <p:nvPr/>
      </p:nvGrpSpPr>
      <p:grpSpPr>
        <a:xfrm>
          <a:off x="0" y="0"/>
          <a:ext cx="0" cy="0"/>
          <a:chOff x="0" y="0"/>
          <a:chExt cx="0" cy="0"/>
        </a:xfrm>
      </p:grpSpPr>
      <p:sp>
        <p:nvSpPr>
          <p:cNvPr id="24" name="Google Shape;24;p28"/>
          <p:cNvSpPr txBox="1"/>
          <p:nvPr>
            <p:ph type="ctrTitle"/>
          </p:nvPr>
        </p:nvSpPr>
        <p:spPr>
          <a:xfrm>
            <a:off x="350108" y="584846"/>
            <a:ext cx="79041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8"/>
          <p:cNvSpPr txBox="1"/>
          <p:nvPr>
            <p:ph idx="1" type="subTitle"/>
          </p:nvPr>
        </p:nvSpPr>
        <p:spPr>
          <a:xfrm>
            <a:off x="350108" y="2135639"/>
            <a:ext cx="79041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3" name="Shape 213"/>
        <p:cNvGrpSpPr/>
        <p:nvPr/>
      </p:nvGrpSpPr>
      <p:grpSpPr>
        <a:xfrm>
          <a:off x="0" y="0"/>
          <a:ext cx="0" cy="0"/>
          <a:chOff x="0" y="0"/>
          <a:chExt cx="0" cy="0"/>
        </a:xfrm>
      </p:grpSpPr>
      <p:sp>
        <p:nvSpPr>
          <p:cNvPr id="214" name="Google Shape;214;p44"/>
          <p:cNvSpPr txBox="1"/>
          <p:nvPr>
            <p:ph type="ctrTitle"/>
          </p:nvPr>
        </p:nvSpPr>
        <p:spPr>
          <a:xfrm>
            <a:off x="1362209" y="1806598"/>
            <a:ext cx="7904100" cy="1880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44"/>
          <p:cNvSpPr txBox="1"/>
          <p:nvPr>
            <p:ph idx="1" type="subTitle"/>
          </p:nvPr>
        </p:nvSpPr>
        <p:spPr>
          <a:xfrm>
            <a:off x="1362209" y="3913446"/>
            <a:ext cx="79041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6" name="Shape 216"/>
        <p:cNvGrpSpPr/>
        <p:nvPr/>
      </p:nvGrpSpPr>
      <p:grpSpPr>
        <a:xfrm>
          <a:off x="0" y="0"/>
          <a:ext cx="0" cy="0"/>
          <a:chOff x="0" y="0"/>
          <a:chExt cx="0" cy="0"/>
        </a:xfrm>
      </p:grpSpPr>
      <p:sp>
        <p:nvSpPr>
          <p:cNvPr id="217" name="Google Shape;217;p103"/>
          <p:cNvSpPr txBox="1"/>
          <p:nvPr>
            <p:ph type="title"/>
          </p:nvPr>
        </p:nvSpPr>
        <p:spPr>
          <a:xfrm>
            <a:off x="1270522" y="1741834"/>
            <a:ext cx="101901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103"/>
          <p:cNvSpPr txBox="1"/>
          <p:nvPr>
            <p:ph idx="1" type="body"/>
          </p:nvPr>
        </p:nvSpPr>
        <p:spPr>
          <a:xfrm>
            <a:off x="1270522" y="2984064"/>
            <a:ext cx="10190100" cy="3234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9" name="Shape 219"/>
        <p:cNvGrpSpPr/>
        <p:nvPr/>
      </p:nvGrpSpPr>
      <p:grpSpPr>
        <a:xfrm>
          <a:off x="0" y="0"/>
          <a:ext cx="0" cy="0"/>
          <a:chOff x="0" y="0"/>
          <a:chExt cx="0" cy="0"/>
        </a:xfrm>
      </p:grpSpPr>
      <p:sp>
        <p:nvSpPr>
          <p:cNvPr id="220" name="Google Shape;220;p104"/>
          <p:cNvSpPr txBox="1"/>
          <p:nvPr>
            <p:ph type="title"/>
          </p:nvPr>
        </p:nvSpPr>
        <p:spPr>
          <a:xfrm>
            <a:off x="1387904" y="1837755"/>
            <a:ext cx="7657200" cy="2145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104"/>
          <p:cNvSpPr txBox="1"/>
          <p:nvPr>
            <p:ph idx="1" type="body"/>
          </p:nvPr>
        </p:nvSpPr>
        <p:spPr>
          <a:xfrm>
            <a:off x="1387904" y="4373722"/>
            <a:ext cx="7657200" cy="1067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2" name="Shape 222"/>
        <p:cNvGrpSpPr/>
        <p:nvPr/>
      </p:nvGrpSpPr>
      <p:grpSpPr>
        <a:xfrm>
          <a:off x="0" y="0"/>
          <a:ext cx="0" cy="0"/>
          <a:chOff x="0" y="0"/>
          <a:chExt cx="0" cy="0"/>
        </a:xfrm>
      </p:grpSpPr>
      <p:sp>
        <p:nvSpPr>
          <p:cNvPr id="223" name="Google Shape;223;p105"/>
          <p:cNvSpPr txBox="1"/>
          <p:nvPr>
            <p:ph type="title"/>
          </p:nvPr>
        </p:nvSpPr>
        <p:spPr>
          <a:xfrm>
            <a:off x="1270522" y="1741834"/>
            <a:ext cx="101901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105"/>
          <p:cNvSpPr txBox="1"/>
          <p:nvPr>
            <p:ph idx="1" type="body"/>
          </p:nvPr>
        </p:nvSpPr>
        <p:spPr>
          <a:xfrm>
            <a:off x="1270522" y="2918787"/>
            <a:ext cx="5181600" cy="366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105"/>
          <p:cNvSpPr txBox="1"/>
          <p:nvPr>
            <p:ph idx="2" type="body"/>
          </p:nvPr>
        </p:nvSpPr>
        <p:spPr>
          <a:xfrm>
            <a:off x="6659880" y="2918787"/>
            <a:ext cx="5181600" cy="366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6" name="Shape 226"/>
        <p:cNvGrpSpPr/>
        <p:nvPr/>
      </p:nvGrpSpPr>
      <p:grpSpPr>
        <a:xfrm>
          <a:off x="0" y="0"/>
          <a:ext cx="0" cy="0"/>
          <a:chOff x="0" y="0"/>
          <a:chExt cx="0" cy="0"/>
        </a:xfrm>
      </p:grpSpPr>
      <p:sp>
        <p:nvSpPr>
          <p:cNvPr id="227" name="Google Shape;227;p106"/>
          <p:cNvSpPr txBox="1"/>
          <p:nvPr>
            <p:ph type="title"/>
          </p:nvPr>
        </p:nvSpPr>
        <p:spPr>
          <a:xfrm>
            <a:off x="1242124" y="1633093"/>
            <a:ext cx="10515600" cy="998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106"/>
          <p:cNvSpPr txBox="1"/>
          <p:nvPr>
            <p:ph idx="1" type="body"/>
          </p:nvPr>
        </p:nvSpPr>
        <p:spPr>
          <a:xfrm>
            <a:off x="1242124" y="2949131"/>
            <a:ext cx="5157900" cy="6204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9" name="Google Shape;229;p106"/>
          <p:cNvSpPr txBox="1"/>
          <p:nvPr>
            <p:ph idx="2" type="body"/>
          </p:nvPr>
        </p:nvSpPr>
        <p:spPr>
          <a:xfrm>
            <a:off x="1242124" y="3773043"/>
            <a:ext cx="5157900" cy="2774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106"/>
          <p:cNvSpPr txBox="1"/>
          <p:nvPr>
            <p:ph idx="3" type="body"/>
          </p:nvPr>
        </p:nvSpPr>
        <p:spPr>
          <a:xfrm>
            <a:off x="6574536" y="2949131"/>
            <a:ext cx="5183100" cy="6204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1" name="Google Shape;231;p106"/>
          <p:cNvSpPr txBox="1"/>
          <p:nvPr>
            <p:ph idx="4" type="body"/>
          </p:nvPr>
        </p:nvSpPr>
        <p:spPr>
          <a:xfrm>
            <a:off x="6574536" y="3773043"/>
            <a:ext cx="5183100" cy="2774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2" name="Shape 232"/>
        <p:cNvGrpSpPr/>
        <p:nvPr/>
      </p:nvGrpSpPr>
      <p:grpSpPr>
        <a:xfrm>
          <a:off x="0" y="0"/>
          <a:ext cx="0" cy="0"/>
          <a:chOff x="0" y="0"/>
          <a:chExt cx="0" cy="0"/>
        </a:xfrm>
      </p:grpSpPr>
      <p:sp>
        <p:nvSpPr>
          <p:cNvPr id="233" name="Google Shape;233;p107"/>
          <p:cNvSpPr txBox="1"/>
          <p:nvPr>
            <p:ph type="title"/>
          </p:nvPr>
        </p:nvSpPr>
        <p:spPr>
          <a:xfrm>
            <a:off x="1294906" y="2452018"/>
            <a:ext cx="101901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4" name="Shape 234"/>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8" name="Shape 238"/>
        <p:cNvGrpSpPr/>
        <p:nvPr/>
      </p:nvGrpSpPr>
      <p:grpSpPr>
        <a:xfrm>
          <a:off x="0" y="0"/>
          <a:ext cx="0" cy="0"/>
          <a:chOff x="0" y="0"/>
          <a:chExt cx="0" cy="0"/>
        </a:xfrm>
      </p:grpSpPr>
      <p:sp>
        <p:nvSpPr>
          <p:cNvPr id="239" name="Google Shape;239;p46"/>
          <p:cNvSpPr txBox="1"/>
          <p:nvPr>
            <p:ph type="title"/>
          </p:nvPr>
        </p:nvSpPr>
        <p:spPr>
          <a:xfrm>
            <a:off x="343930" y="1327306"/>
            <a:ext cx="10311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46"/>
          <p:cNvSpPr txBox="1"/>
          <p:nvPr>
            <p:ph idx="1" type="body"/>
          </p:nvPr>
        </p:nvSpPr>
        <p:spPr>
          <a:xfrm>
            <a:off x="343930" y="2581728"/>
            <a:ext cx="10311900" cy="30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1" name="Shape 241"/>
        <p:cNvGrpSpPr/>
        <p:nvPr/>
      </p:nvGrpSpPr>
      <p:grpSpPr>
        <a:xfrm>
          <a:off x="0" y="0"/>
          <a:ext cx="0" cy="0"/>
          <a:chOff x="0" y="0"/>
          <a:chExt cx="0" cy="0"/>
        </a:xfrm>
      </p:grpSpPr>
      <p:sp>
        <p:nvSpPr>
          <p:cNvPr id="242" name="Google Shape;242;p115"/>
          <p:cNvSpPr txBox="1"/>
          <p:nvPr>
            <p:ph type="ctrTitle"/>
          </p:nvPr>
        </p:nvSpPr>
        <p:spPr>
          <a:xfrm>
            <a:off x="630689" y="1548671"/>
            <a:ext cx="10074000" cy="1880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115"/>
          <p:cNvSpPr txBox="1"/>
          <p:nvPr>
            <p:ph idx="1" type="subTitle"/>
          </p:nvPr>
        </p:nvSpPr>
        <p:spPr>
          <a:xfrm>
            <a:off x="630689" y="3655519"/>
            <a:ext cx="100740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4" name="Shape 244"/>
        <p:cNvGrpSpPr/>
        <p:nvPr/>
      </p:nvGrpSpPr>
      <p:grpSpPr>
        <a:xfrm>
          <a:off x="0" y="0"/>
          <a:ext cx="0" cy="0"/>
          <a:chOff x="0" y="0"/>
          <a:chExt cx="0" cy="0"/>
        </a:xfrm>
      </p:grpSpPr>
      <p:sp>
        <p:nvSpPr>
          <p:cNvPr id="245" name="Google Shape;245;p116"/>
          <p:cNvSpPr txBox="1"/>
          <p:nvPr>
            <p:ph type="title"/>
          </p:nvPr>
        </p:nvSpPr>
        <p:spPr>
          <a:xfrm>
            <a:off x="473504" y="893033"/>
            <a:ext cx="9012000" cy="2145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116"/>
          <p:cNvSpPr txBox="1"/>
          <p:nvPr>
            <p:ph idx="1" type="body"/>
          </p:nvPr>
        </p:nvSpPr>
        <p:spPr>
          <a:xfrm>
            <a:off x="473504" y="3429000"/>
            <a:ext cx="9012000" cy="1067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63"/>
          <p:cNvSpPr txBox="1"/>
          <p:nvPr>
            <p:ph type="title"/>
          </p:nvPr>
        </p:nvSpPr>
        <p:spPr>
          <a:xfrm>
            <a:off x="343930" y="290986"/>
            <a:ext cx="77373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3"/>
          <p:cNvSpPr txBox="1"/>
          <p:nvPr>
            <p:ph idx="1" type="body"/>
          </p:nvPr>
        </p:nvSpPr>
        <p:spPr>
          <a:xfrm>
            <a:off x="343930" y="1434198"/>
            <a:ext cx="7737300" cy="2103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7" name="Shape 247"/>
        <p:cNvGrpSpPr/>
        <p:nvPr/>
      </p:nvGrpSpPr>
      <p:grpSpPr>
        <a:xfrm>
          <a:off x="0" y="0"/>
          <a:ext cx="0" cy="0"/>
          <a:chOff x="0" y="0"/>
          <a:chExt cx="0" cy="0"/>
        </a:xfrm>
      </p:grpSpPr>
      <p:sp>
        <p:nvSpPr>
          <p:cNvPr id="248" name="Google Shape;248;p117"/>
          <p:cNvSpPr txBox="1"/>
          <p:nvPr>
            <p:ph type="title"/>
          </p:nvPr>
        </p:nvSpPr>
        <p:spPr>
          <a:xfrm>
            <a:off x="343930" y="534826"/>
            <a:ext cx="10692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117"/>
          <p:cNvSpPr txBox="1"/>
          <p:nvPr>
            <p:ph idx="1" type="body"/>
          </p:nvPr>
        </p:nvSpPr>
        <p:spPr>
          <a:xfrm>
            <a:off x="343930" y="1768358"/>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0" name="Google Shape;250;p117"/>
          <p:cNvSpPr txBox="1"/>
          <p:nvPr>
            <p:ph idx="2" type="body"/>
          </p:nvPr>
        </p:nvSpPr>
        <p:spPr>
          <a:xfrm>
            <a:off x="5855208" y="1788361"/>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1" name="Shape 251"/>
        <p:cNvGrpSpPr/>
        <p:nvPr/>
      </p:nvGrpSpPr>
      <p:grpSpPr>
        <a:xfrm>
          <a:off x="0" y="0"/>
          <a:ext cx="0" cy="0"/>
          <a:chOff x="0" y="0"/>
          <a:chExt cx="0" cy="0"/>
        </a:xfrm>
      </p:grpSpPr>
      <p:sp>
        <p:nvSpPr>
          <p:cNvPr id="252" name="Google Shape;252;p118"/>
          <p:cNvSpPr txBox="1"/>
          <p:nvPr>
            <p:ph type="title"/>
          </p:nvPr>
        </p:nvSpPr>
        <p:spPr>
          <a:xfrm>
            <a:off x="400876" y="38950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118"/>
          <p:cNvSpPr txBox="1"/>
          <p:nvPr>
            <p:ph idx="1" type="body"/>
          </p:nvPr>
        </p:nvSpPr>
        <p:spPr>
          <a:xfrm>
            <a:off x="400876" y="2011222"/>
            <a:ext cx="5157900" cy="749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4" name="Google Shape;254;p118"/>
          <p:cNvSpPr txBox="1"/>
          <p:nvPr>
            <p:ph idx="2" type="body"/>
          </p:nvPr>
        </p:nvSpPr>
        <p:spPr>
          <a:xfrm>
            <a:off x="400876" y="2965165"/>
            <a:ext cx="5157900" cy="334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5" name="Google Shape;255;p118"/>
          <p:cNvSpPr txBox="1"/>
          <p:nvPr>
            <p:ph idx="3" type="body"/>
          </p:nvPr>
        </p:nvSpPr>
        <p:spPr>
          <a:xfrm>
            <a:off x="5733288" y="2011222"/>
            <a:ext cx="5183100" cy="749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6" name="Google Shape;256;p118"/>
          <p:cNvSpPr txBox="1"/>
          <p:nvPr>
            <p:ph idx="4" type="body"/>
          </p:nvPr>
        </p:nvSpPr>
        <p:spPr>
          <a:xfrm>
            <a:off x="5733288" y="2965165"/>
            <a:ext cx="5183100" cy="334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7" name="Shape 257"/>
        <p:cNvGrpSpPr/>
        <p:nvPr/>
      </p:nvGrpSpPr>
      <p:grpSpPr>
        <a:xfrm>
          <a:off x="0" y="0"/>
          <a:ext cx="0" cy="0"/>
          <a:chOff x="0" y="0"/>
          <a:chExt cx="0" cy="0"/>
        </a:xfrm>
      </p:grpSpPr>
      <p:sp>
        <p:nvSpPr>
          <p:cNvPr id="258" name="Google Shape;258;p119"/>
          <p:cNvSpPr txBox="1"/>
          <p:nvPr>
            <p:ph type="title"/>
          </p:nvPr>
        </p:nvSpPr>
        <p:spPr>
          <a:xfrm>
            <a:off x="490234" y="1241962"/>
            <a:ext cx="10311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9" name="Shape 259"/>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3" name="Shape 263"/>
        <p:cNvGrpSpPr/>
        <p:nvPr/>
      </p:nvGrpSpPr>
      <p:grpSpPr>
        <a:xfrm>
          <a:off x="0" y="0"/>
          <a:ext cx="0" cy="0"/>
          <a:chOff x="0" y="0"/>
          <a:chExt cx="0" cy="0"/>
        </a:xfrm>
      </p:grpSpPr>
      <p:sp>
        <p:nvSpPr>
          <p:cNvPr id="264" name="Google Shape;264;p48"/>
          <p:cNvSpPr txBox="1"/>
          <p:nvPr>
            <p:ph type="title"/>
          </p:nvPr>
        </p:nvSpPr>
        <p:spPr>
          <a:xfrm>
            <a:off x="343930" y="1327306"/>
            <a:ext cx="10311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p48"/>
          <p:cNvSpPr txBox="1"/>
          <p:nvPr>
            <p:ph idx="1" type="body"/>
          </p:nvPr>
        </p:nvSpPr>
        <p:spPr>
          <a:xfrm>
            <a:off x="343930" y="2581728"/>
            <a:ext cx="10311900" cy="30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6" name="Shape 266"/>
        <p:cNvGrpSpPr/>
        <p:nvPr/>
      </p:nvGrpSpPr>
      <p:grpSpPr>
        <a:xfrm>
          <a:off x="0" y="0"/>
          <a:ext cx="0" cy="0"/>
          <a:chOff x="0" y="0"/>
          <a:chExt cx="0" cy="0"/>
        </a:xfrm>
      </p:grpSpPr>
      <p:sp>
        <p:nvSpPr>
          <p:cNvPr id="267" name="Google Shape;267;p127"/>
          <p:cNvSpPr txBox="1"/>
          <p:nvPr>
            <p:ph type="ctrTitle"/>
          </p:nvPr>
        </p:nvSpPr>
        <p:spPr>
          <a:xfrm>
            <a:off x="630689" y="1548671"/>
            <a:ext cx="10074000" cy="1880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127"/>
          <p:cNvSpPr txBox="1"/>
          <p:nvPr>
            <p:ph idx="1" type="subTitle"/>
          </p:nvPr>
        </p:nvSpPr>
        <p:spPr>
          <a:xfrm>
            <a:off x="630689" y="3655519"/>
            <a:ext cx="100740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9" name="Shape 269"/>
        <p:cNvGrpSpPr/>
        <p:nvPr/>
      </p:nvGrpSpPr>
      <p:grpSpPr>
        <a:xfrm>
          <a:off x="0" y="0"/>
          <a:ext cx="0" cy="0"/>
          <a:chOff x="0" y="0"/>
          <a:chExt cx="0" cy="0"/>
        </a:xfrm>
      </p:grpSpPr>
      <p:sp>
        <p:nvSpPr>
          <p:cNvPr id="270" name="Google Shape;270;p128"/>
          <p:cNvSpPr txBox="1"/>
          <p:nvPr>
            <p:ph type="title"/>
          </p:nvPr>
        </p:nvSpPr>
        <p:spPr>
          <a:xfrm>
            <a:off x="473504" y="893033"/>
            <a:ext cx="9012000" cy="2145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128"/>
          <p:cNvSpPr txBox="1"/>
          <p:nvPr>
            <p:ph idx="1" type="body"/>
          </p:nvPr>
        </p:nvSpPr>
        <p:spPr>
          <a:xfrm>
            <a:off x="473504" y="3429000"/>
            <a:ext cx="9012000" cy="1067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2" name="Shape 272"/>
        <p:cNvGrpSpPr/>
        <p:nvPr/>
      </p:nvGrpSpPr>
      <p:grpSpPr>
        <a:xfrm>
          <a:off x="0" y="0"/>
          <a:ext cx="0" cy="0"/>
          <a:chOff x="0" y="0"/>
          <a:chExt cx="0" cy="0"/>
        </a:xfrm>
      </p:grpSpPr>
      <p:sp>
        <p:nvSpPr>
          <p:cNvPr id="273" name="Google Shape;273;p129"/>
          <p:cNvSpPr txBox="1"/>
          <p:nvPr>
            <p:ph type="title"/>
          </p:nvPr>
        </p:nvSpPr>
        <p:spPr>
          <a:xfrm>
            <a:off x="343930" y="534826"/>
            <a:ext cx="10692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129"/>
          <p:cNvSpPr txBox="1"/>
          <p:nvPr>
            <p:ph idx="1" type="body"/>
          </p:nvPr>
        </p:nvSpPr>
        <p:spPr>
          <a:xfrm>
            <a:off x="343930" y="1768358"/>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129"/>
          <p:cNvSpPr txBox="1"/>
          <p:nvPr>
            <p:ph idx="2" type="body"/>
          </p:nvPr>
        </p:nvSpPr>
        <p:spPr>
          <a:xfrm>
            <a:off x="5855208" y="1788361"/>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6" name="Shape 276"/>
        <p:cNvGrpSpPr/>
        <p:nvPr/>
      </p:nvGrpSpPr>
      <p:grpSpPr>
        <a:xfrm>
          <a:off x="0" y="0"/>
          <a:ext cx="0" cy="0"/>
          <a:chOff x="0" y="0"/>
          <a:chExt cx="0" cy="0"/>
        </a:xfrm>
      </p:grpSpPr>
      <p:sp>
        <p:nvSpPr>
          <p:cNvPr id="277" name="Google Shape;277;p130"/>
          <p:cNvSpPr txBox="1"/>
          <p:nvPr>
            <p:ph type="title"/>
          </p:nvPr>
        </p:nvSpPr>
        <p:spPr>
          <a:xfrm>
            <a:off x="400876" y="38950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8" name="Google Shape;278;p130"/>
          <p:cNvSpPr txBox="1"/>
          <p:nvPr>
            <p:ph idx="1" type="body"/>
          </p:nvPr>
        </p:nvSpPr>
        <p:spPr>
          <a:xfrm>
            <a:off x="400876" y="2011222"/>
            <a:ext cx="5157900" cy="749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9" name="Google Shape;279;p130"/>
          <p:cNvSpPr txBox="1"/>
          <p:nvPr>
            <p:ph idx="2" type="body"/>
          </p:nvPr>
        </p:nvSpPr>
        <p:spPr>
          <a:xfrm>
            <a:off x="400876" y="2965165"/>
            <a:ext cx="5157900" cy="334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130"/>
          <p:cNvSpPr txBox="1"/>
          <p:nvPr>
            <p:ph idx="3" type="body"/>
          </p:nvPr>
        </p:nvSpPr>
        <p:spPr>
          <a:xfrm>
            <a:off x="5733288" y="2011222"/>
            <a:ext cx="5183100" cy="749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1" name="Google Shape;281;p130"/>
          <p:cNvSpPr txBox="1"/>
          <p:nvPr>
            <p:ph idx="4" type="body"/>
          </p:nvPr>
        </p:nvSpPr>
        <p:spPr>
          <a:xfrm>
            <a:off x="5733288" y="2965165"/>
            <a:ext cx="5183100" cy="334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2" name="Shape 282"/>
        <p:cNvGrpSpPr/>
        <p:nvPr/>
      </p:nvGrpSpPr>
      <p:grpSpPr>
        <a:xfrm>
          <a:off x="0" y="0"/>
          <a:ext cx="0" cy="0"/>
          <a:chOff x="0" y="0"/>
          <a:chExt cx="0" cy="0"/>
        </a:xfrm>
      </p:grpSpPr>
      <p:sp>
        <p:nvSpPr>
          <p:cNvPr id="283" name="Google Shape;283;p131"/>
          <p:cNvSpPr txBox="1"/>
          <p:nvPr>
            <p:ph type="title"/>
          </p:nvPr>
        </p:nvSpPr>
        <p:spPr>
          <a:xfrm>
            <a:off x="490234" y="1241962"/>
            <a:ext cx="10311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64"/>
          <p:cNvSpPr txBox="1"/>
          <p:nvPr>
            <p:ph type="title"/>
          </p:nvPr>
        </p:nvSpPr>
        <p:spPr>
          <a:xfrm>
            <a:off x="473504" y="338139"/>
            <a:ext cx="7657200" cy="2145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4"/>
          <p:cNvSpPr txBox="1"/>
          <p:nvPr>
            <p:ph idx="1" type="body"/>
          </p:nvPr>
        </p:nvSpPr>
        <p:spPr>
          <a:xfrm>
            <a:off x="473504" y="2874106"/>
            <a:ext cx="5622600" cy="1067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4" name="Shape 284"/>
        <p:cNvGrpSpPr/>
        <p:nvPr/>
      </p:nvGrpSpPr>
      <p:grpSpPr>
        <a:xfrm>
          <a:off x="0" y="0"/>
          <a:ext cx="0" cy="0"/>
          <a:chOff x="0" y="0"/>
          <a:chExt cx="0" cy="0"/>
        </a:xfrm>
      </p:grpSpPr>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8" name="Shape 288"/>
        <p:cNvGrpSpPr/>
        <p:nvPr/>
      </p:nvGrpSpPr>
      <p:grpSpPr>
        <a:xfrm>
          <a:off x="0" y="0"/>
          <a:ext cx="0" cy="0"/>
          <a:chOff x="0" y="0"/>
          <a:chExt cx="0" cy="0"/>
        </a:xfrm>
      </p:grpSpPr>
      <p:sp>
        <p:nvSpPr>
          <p:cNvPr id="289" name="Google Shape;289;p50"/>
          <p:cNvSpPr txBox="1"/>
          <p:nvPr>
            <p:ph type="title"/>
          </p:nvPr>
        </p:nvSpPr>
        <p:spPr>
          <a:xfrm>
            <a:off x="343930" y="534826"/>
            <a:ext cx="10692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0" name="Google Shape;290;p50"/>
          <p:cNvSpPr txBox="1"/>
          <p:nvPr>
            <p:ph idx="1" type="body"/>
          </p:nvPr>
        </p:nvSpPr>
        <p:spPr>
          <a:xfrm>
            <a:off x="343930" y="1768358"/>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1" name="Google Shape;291;p50"/>
          <p:cNvSpPr txBox="1"/>
          <p:nvPr>
            <p:ph idx="2" type="body"/>
          </p:nvPr>
        </p:nvSpPr>
        <p:spPr>
          <a:xfrm>
            <a:off x="5855208" y="1788361"/>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2" name="Shape 292"/>
        <p:cNvGrpSpPr/>
        <p:nvPr/>
      </p:nvGrpSpPr>
      <p:grpSpPr>
        <a:xfrm>
          <a:off x="0" y="0"/>
          <a:ext cx="0" cy="0"/>
          <a:chOff x="0" y="0"/>
          <a:chExt cx="0" cy="0"/>
        </a:xfrm>
      </p:grpSpPr>
      <p:sp>
        <p:nvSpPr>
          <p:cNvPr id="293" name="Google Shape;293;p121"/>
          <p:cNvSpPr txBox="1"/>
          <p:nvPr>
            <p:ph type="ctrTitle"/>
          </p:nvPr>
        </p:nvSpPr>
        <p:spPr>
          <a:xfrm>
            <a:off x="630689" y="1548671"/>
            <a:ext cx="10074000" cy="1880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p121"/>
          <p:cNvSpPr txBox="1"/>
          <p:nvPr>
            <p:ph idx="1" type="subTitle"/>
          </p:nvPr>
        </p:nvSpPr>
        <p:spPr>
          <a:xfrm>
            <a:off x="630689" y="3655519"/>
            <a:ext cx="100740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5" name="Shape 295"/>
        <p:cNvGrpSpPr/>
        <p:nvPr/>
      </p:nvGrpSpPr>
      <p:grpSpPr>
        <a:xfrm>
          <a:off x="0" y="0"/>
          <a:ext cx="0" cy="0"/>
          <a:chOff x="0" y="0"/>
          <a:chExt cx="0" cy="0"/>
        </a:xfrm>
      </p:grpSpPr>
      <p:sp>
        <p:nvSpPr>
          <p:cNvPr id="296" name="Google Shape;296;p122"/>
          <p:cNvSpPr txBox="1"/>
          <p:nvPr>
            <p:ph type="title"/>
          </p:nvPr>
        </p:nvSpPr>
        <p:spPr>
          <a:xfrm>
            <a:off x="343930" y="1327306"/>
            <a:ext cx="10311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7" name="Google Shape;297;p122"/>
          <p:cNvSpPr txBox="1"/>
          <p:nvPr>
            <p:ph idx="1" type="body"/>
          </p:nvPr>
        </p:nvSpPr>
        <p:spPr>
          <a:xfrm>
            <a:off x="343930" y="2581728"/>
            <a:ext cx="10311900" cy="30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8" name="Shape 298"/>
        <p:cNvGrpSpPr/>
        <p:nvPr/>
      </p:nvGrpSpPr>
      <p:grpSpPr>
        <a:xfrm>
          <a:off x="0" y="0"/>
          <a:ext cx="0" cy="0"/>
          <a:chOff x="0" y="0"/>
          <a:chExt cx="0" cy="0"/>
        </a:xfrm>
      </p:grpSpPr>
      <p:sp>
        <p:nvSpPr>
          <p:cNvPr id="299" name="Google Shape;299;p123"/>
          <p:cNvSpPr txBox="1"/>
          <p:nvPr>
            <p:ph type="title"/>
          </p:nvPr>
        </p:nvSpPr>
        <p:spPr>
          <a:xfrm>
            <a:off x="473504" y="893033"/>
            <a:ext cx="9012000" cy="2145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p123"/>
          <p:cNvSpPr txBox="1"/>
          <p:nvPr>
            <p:ph idx="1" type="body"/>
          </p:nvPr>
        </p:nvSpPr>
        <p:spPr>
          <a:xfrm>
            <a:off x="473504" y="3429000"/>
            <a:ext cx="9012000" cy="1067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1" name="Shape 301"/>
        <p:cNvGrpSpPr/>
        <p:nvPr/>
      </p:nvGrpSpPr>
      <p:grpSpPr>
        <a:xfrm>
          <a:off x="0" y="0"/>
          <a:ext cx="0" cy="0"/>
          <a:chOff x="0" y="0"/>
          <a:chExt cx="0" cy="0"/>
        </a:xfrm>
      </p:grpSpPr>
      <p:sp>
        <p:nvSpPr>
          <p:cNvPr id="302" name="Google Shape;302;p124"/>
          <p:cNvSpPr txBox="1"/>
          <p:nvPr>
            <p:ph type="title"/>
          </p:nvPr>
        </p:nvSpPr>
        <p:spPr>
          <a:xfrm>
            <a:off x="400876" y="38950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3" name="Google Shape;303;p124"/>
          <p:cNvSpPr txBox="1"/>
          <p:nvPr>
            <p:ph idx="1" type="body"/>
          </p:nvPr>
        </p:nvSpPr>
        <p:spPr>
          <a:xfrm>
            <a:off x="400876" y="2011222"/>
            <a:ext cx="5157900" cy="749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4" name="Google Shape;304;p124"/>
          <p:cNvSpPr txBox="1"/>
          <p:nvPr>
            <p:ph idx="2" type="body"/>
          </p:nvPr>
        </p:nvSpPr>
        <p:spPr>
          <a:xfrm>
            <a:off x="400876" y="2965165"/>
            <a:ext cx="5157900" cy="334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5" name="Google Shape;305;p124"/>
          <p:cNvSpPr txBox="1"/>
          <p:nvPr>
            <p:ph idx="3" type="body"/>
          </p:nvPr>
        </p:nvSpPr>
        <p:spPr>
          <a:xfrm>
            <a:off x="5733288" y="2011222"/>
            <a:ext cx="5183100" cy="749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6" name="Google Shape;306;p124"/>
          <p:cNvSpPr txBox="1"/>
          <p:nvPr>
            <p:ph idx="4" type="body"/>
          </p:nvPr>
        </p:nvSpPr>
        <p:spPr>
          <a:xfrm>
            <a:off x="5733288" y="2965165"/>
            <a:ext cx="5183100" cy="334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7" name="Shape 307"/>
        <p:cNvGrpSpPr/>
        <p:nvPr/>
      </p:nvGrpSpPr>
      <p:grpSpPr>
        <a:xfrm>
          <a:off x="0" y="0"/>
          <a:ext cx="0" cy="0"/>
          <a:chOff x="0" y="0"/>
          <a:chExt cx="0" cy="0"/>
        </a:xfrm>
      </p:grpSpPr>
      <p:sp>
        <p:nvSpPr>
          <p:cNvPr id="308" name="Google Shape;308;p125"/>
          <p:cNvSpPr txBox="1"/>
          <p:nvPr>
            <p:ph type="title"/>
          </p:nvPr>
        </p:nvSpPr>
        <p:spPr>
          <a:xfrm>
            <a:off x="490234" y="1241962"/>
            <a:ext cx="10311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9" name="Shape 309"/>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3" name="Shape 313"/>
        <p:cNvGrpSpPr/>
        <p:nvPr/>
      </p:nvGrpSpPr>
      <p:grpSpPr>
        <a:xfrm>
          <a:off x="0" y="0"/>
          <a:ext cx="0" cy="0"/>
          <a:chOff x="0" y="0"/>
          <a:chExt cx="0" cy="0"/>
        </a:xfrm>
      </p:grpSpPr>
      <p:sp>
        <p:nvSpPr>
          <p:cNvPr id="314" name="Google Shape;314;p52"/>
          <p:cNvSpPr txBox="1"/>
          <p:nvPr>
            <p:ph type="title"/>
          </p:nvPr>
        </p:nvSpPr>
        <p:spPr>
          <a:xfrm>
            <a:off x="343930" y="1327306"/>
            <a:ext cx="10311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52"/>
          <p:cNvSpPr txBox="1"/>
          <p:nvPr>
            <p:ph idx="1" type="body"/>
          </p:nvPr>
        </p:nvSpPr>
        <p:spPr>
          <a:xfrm>
            <a:off x="343930" y="2581728"/>
            <a:ext cx="10311900" cy="30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6" name="Shape 316"/>
        <p:cNvGrpSpPr/>
        <p:nvPr/>
      </p:nvGrpSpPr>
      <p:grpSpPr>
        <a:xfrm>
          <a:off x="0" y="0"/>
          <a:ext cx="0" cy="0"/>
          <a:chOff x="0" y="0"/>
          <a:chExt cx="0" cy="0"/>
        </a:xfrm>
      </p:grpSpPr>
      <p:sp>
        <p:nvSpPr>
          <p:cNvPr id="317" name="Google Shape;317;p133"/>
          <p:cNvSpPr txBox="1"/>
          <p:nvPr>
            <p:ph type="ctrTitle"/>
          </p:nvPr>
        </p:nvSpPr>
        <p:spPr>
          <a:xfrm>
            <a:off x="630689" y="1548671"/>
            <a:ext cx="10074000" cy="1880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8" name="Google Shape;318;p133"/>
          <p:cNvSpPr txBox="1"/>
          <p:nvPr>
            <p:ph idx="1" type="subTitle"/>
          </p:nvPr>
        </p:nvSpPr>
        <p:spPr>
          <a:xfrm>
            <a:off x="630689" y="3655519"/>
            <a:ext cx="100740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2" name="Shape 32"/>
        <p:cNvGrpSpPr/>
        <p:nvPr/>
      </p:nvGrpSpPr>
      <p:grpSpPr>
        <a:xfrm>
          <a:off x="0" y="0"/>
          <a:ext cx="0" cy="0"/>
          <a:chOff x="0" y="0"/>
          <a:chExt cx="0" cy="0"/>
        </a:xfrm>
      </p:grpSpPr>
      <p:sp>
        <p:nvSpPr>
          <p:cNvPr id="33" name="Google Shape;33;p65"/>
          <p:cNvSpPr txBox="1"/>
          <p:nvPr>
            <p:ph type="title"/>
          </p:nvPr>
        </p:nvSpPr>
        <p:spPr>
          <a:xfrm>
            <a:off x="356286" y="1514304"/>
            <a:ext cx="7737300" cy="1914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5400"/>
              <a:buFont typeface="Arial"/>
              <a:buNone/>
              <a:defRPr b="1"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9" name="Shape 319"/>
        <p:cNvGrpSpPr/>
        <p:nvPr/>
      </p:nvGrpSpPr>
      <p:grpSpPr>
        <a:xfrm>
          <a:off x="0" y="0"/>
          <a:ext cx="0" cy="0"/>
          <a:chOff x="0" y="0"/>
          <a:chExt cx="0" cy="0"/>
        </a:xfrm>
      </p:grpSpPr>
      <p:sp>
        <p:nvSpPr>
          <p:cNvPr id="320" name="Google Shape;320;p134"/>
          <p:cNvSpPr txBox="1"/>
          <p:nvPr>
            <p:ph type="title"/>
          </p:nvPr>
        </p:nvSpPr>
        <p:spPr>
          <a:xfrm>
            <a:off x="473504" y="893033"/>
            <a:ext cx="9012000" cy="2145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134"/>
          <p:cNvSpPr txBox="1"/>
          <p:nvPr>
            <p:ph idx="1" type="body"/>
          </p:nvPr>
        </p:nvSpPr>
        <p:spPr>
          <a:xfrm>
            <a:off x="473504" y="3429000"/>
            <a:ext cx="9012000" cy="1067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2" name="Shape 322"/>
        <p:cNvGrpSpPr/>
        <p:nvPr/>
      </p:nvGrpSpPr>
      <p:grpSpPr>
        <a:xfrm>
          <a:off x="0" y="0"/>
          <a:ext cx="0" cy="0"/>
          <a:chOff x="0" y="0"/>
          <a:chExt cx="0" cy="0"/>
        </a:xfrm>
      </p:grpSpPr>
      <p:sp>
        <p:nvSpPr>
          <p:cNvPr id="323" name="Google Shape;323;p135"/>
          <p:cNvSpPr txBox="1"/>
          <p:nvPr>
            <p:ph type="title"/>
          </p:nvPr>
        </p:nvSpPr>
        <p:spPr>
          <a:xfrm>
            <a:off x="343930" y="534826"/>
            <a:ext cx="10692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4" name="Google Shape;324;p135"/>
          <p:cNvSpPr txBox="1"/>
          <p:nvPr>
            <p:ph idx="1" type="body"/>
          </p:nvPr>
        </p:nvSpPr>
        <p:spPr>
          <a:xfrm>
            <a:off x="343930" y="1768358"/>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5" name="Google Shape;325;p135"/>
          <p:cNvSpPr txBox="1"/>
          <p:nvPr>
            <p:ph idx="2" type="body"/>
          </p:nvPr>
        </p:nvSpPr>
        <p:spPr>
          <a:xfrm>
            <a:off x="5855208" y="1788361"/>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6" name="Shape 326"/>
        <p:cNvGrpSpPr/>
        <p:nvPr/>
      </p:nvGrpSpPr>
      <p:grpSpPr>
        <a:xfrm>
          <a:off x="0" y="0"/>
          <a:ext cx="0" cy="0"/>
          <a:chOff x="0" y="0"/>
          <a:chExt cx="0" cy="0"/>
        </a:xfrm>
      </p:grpSpPr>
      <p:sp>
        <p:nvSpPr>
          <p:cNvPr id="327" name="Google Shape;327;p136"/>
          <p:cNvSpPr txBox="1"/>
          <p:nvPr>
            <p:ph type="title"/>
          </p:nvPr>
        </p:nvSpPr>
        <p:spPr>
          <a:xfrm>
            <a:off x="400876" y="38950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p136"/>
          <p:cNvSpPr txBox="1"/>
          <p:nvPr>
            <p:ph idx="1" type="body"/>
          </p:nvPr>
        </p:nvSpPr>
        <p:spPr>
          <a:xfrm>
            <a:off x="400876" y="2011222"/>
            <a:ext cx="5157900" cy="749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9" name="Google Shape;329;p136"/>
          <p:cNvSpPr txBox="1"/>
          <p:nvPr>
            <p:ph idx="2" type="body"/>
          </p:nvPr>
        </p:nvSpPr>
        <p:spPr>
          <a:xfrm>
            <a:off x="400876" y="2965165"/>
            <a:ext cx="5157900" cy="334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0" name="Google Shape;330;p136"/>
          <p:cNvSpPr txBox="1"/>
          <p:nvPr>
            <p:ph idx="3" type="body"/>
          </p:nvPr>
        </p:nvSpPr>
        <p:spPr>
          <a:xfrm>
            <a:off x="5733288" y="2011222"/>
            <a:ext cx="5183100" cy="749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1" name="Google Shape;331;p136"/>
          <p:cNvSpPr txBox="1"/>
          <p:nvPr>
            <p:ph idx="4" type="body"/>
          </p:nvPr>
        </p:nvSpPr>
        <p:spPr>
          <a:xfrm>
            <a:off x="5733288" y="2965165"/>
            <a:ext cx="5183100" cy="334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2" name="Shape 332"/>
        <p:cNvGrpSpPr/>
        <p:nvPr/>
      </p:nvGrpSpPr>
      <p:grpSpPr>
        <a:xfrm>
          <a:off x="0" y="0"/>
          <a:ext cx="0" cy="0"/>
          <a:chOff x="0" y="0"/>
          <a:chExt cx="0" cy="0"/>
        </a:xfrm>
      </p:grpSpPr>
      <p:sp>
        <p:nvSpPr>
          <p:cNvPr id="333" name="Google Shape;333;p137"/>
          <p:cNvSpPr txBox="1"/>
          <p:nvPr>
            <p:ph type="title"/>
          </p:nvPr>
        </p:nvSpPr>
        <p:spPr>
          <a:xfrm>
            <a:off x="490234" y="1241962"/>
            <a:ext cx="10311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4" name="Shape 334"/>
        <p:cNvGrpSpPr/>
        <p:nvPr/>
      </p:nvGrpSpPr>
      <p:grpSpPr>
        <a:xfrm>
          <a:off x="0" y="0"/>
          <a:ext cx="0" cy="0"/>
          <a:chOff x="0" y="0"/>
          <a:chExt cx="0" cy="0"/>
        </a:xfrm>
      </p:grpSpPr>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8" name="Shape 338"/>
        <p:cNvGrpSpPr/>
        <p:nvPr/>
      </p:nvGrpSpPr>
      <p:grpSpPr>
        <a:xfrm>
          <a:off x="0" y="0"/>
          <a:ext cx="0" cy="0"/>
          <a:chOff x="0" y="0"/>
          <a:chExt cx="0" cy="0"/>
        </a:xfrm>
      </p:grpSpPr>
      <p:sp>
        <p:nvSpPr>
          <p:cNvPr id="339" name="Google Shape;339;p54"/>
          <p:cNvSpPr txBox="1"/>
          <p:nvPr>
            <p:ph type="title"/>
          </p:nvPr>
        </p:nvSpPr>
        <p:spPr>
          <a:xfrm>
            <a:off x="343930" y="1327306"/>
            <a:ext cx="10311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0" name="Google Shape;340;p54"/>
          <p:cNvSpPr txBox="1"/>
          <p:nvPr>
            <p:ph idx="1" type="body"/>
          </p:nvPr>
        </p:nvSpPr>
        <p:spPr>
          <a:xfrm>
            <a:off x="343930" y="2581728"/>
            <a:ext cx="10311900" cy="30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1" name="Shape 341"/>
        <p:cNvGrpSpPr/>
        <p:nvPr/>
      </p:nvGrpSpPr>
      <p:grpSpPr>
        <a:xfrm>
          <a:off x="0" y="0"/>
          <a:ext cx="0" cy="0"/>
          <a:chOff x="0" y="0"/>
          <a:chExt cx="0" cy="0"/>
        </a:xfrm>
      </p:grpSpPr>
      <p:sp>
        <p:nvSpPr>
          <p:cNvPr id="342" name="Google Shape;342;p139"/>
          <p:cNvSpPr txBox="1"/>
          <p:nvPr>
            <p:ph type="ctrTitle"/>
          </p:nvPr>
        </p:nvSpPr>
        <p:spPr>
          <a:xfrm>
            <a:off x="630689" y="1548671"/>
            <a:ext cx="10074000" cy="1880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139"/>
          <p:cNvSpPr txBox="1"/>
          <p:nvPr>
            <p:ph idx="1" type="subTitle"/>
          </p:nvPr>
        </p:nvSpPr>
        <p:spPr>
          <a:xfrm>
            <a:off x="630689" y="3655519"/>
            <a:ext cx="10074000" cy="1293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4" name="Shape 344"/>
        <p:cNvGrpSpPr/>
        <p:nvPr/>
      </p:nvGrpSpPr>
      <p:grpSpPr>
        <a:xfrm>
          <a:off x="0" y="0"/>
          <a:ext cx="0" cy="0"/>
          <a:chOff x="0" y="0"/>
          <a:chExt cx="0" cy="0"/>
        </a:xfrm>
      </p:grpSpPr>
      <p:sp>
        <p:nvSpPr>
          <p:cNvPr id="345" name="Google Shape;345;p140"/>
          <p:cNvSpPr txBox="1"/>
          <p:nvPr>
            <p:ph type="title"/>
          </p:nvPr>
        </p:nvSpPr>
        <p:spPr>
          <a:xfrm>
            <a:off x="473504" y="893033"/>
            <a:ext cx="9012000" cy="2145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6" name="Google Shape;346;p140"/>
          <p:cNvSpPr txBox="1"/>
          <p:nvPr>
            <p:ph idx="1" type="body"/>
          </p:nvPr>
        </p:nvSpPr>
        <p:spPr>
          <a:xfrm>
            <a:off x="473504" y="3429000"/>
            <a:ext cx="9012000" cy="1067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7" name="Shape 347"/>
        <p:cNvGrpSpPr/>
        <p:nvPr/>
      </p:nvGrpSpPr>
      <p:grpSpPr>
        <a:xfrm>
          <a:off x="0" y="0"/>
          <a:ext cx="0" cy="0"/>
          <a:chOff x="0" y="0"/>
          <a:chExt cx="0" cy="0"/>
        </a:xfrm>
      </p:grpSpPr>
      <p:sp>
        <p:nvSpPr>
          <p:cNvPr id="348" name="Google Shape;348;p141"/>
          <p:cNvSpPr txBox="1"/>
          <p:nvPr>
            <p:ph type="title"/>
          </p:nvPr>
        </p:nvSpPr>
        <p:spPr>
          <a:xfrm>
            <a:off x="343930" y="534826"/>
            <a:ext cx="10692900" cy="93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p141"/>
          <p:cNvSpPr txBox="1"/>
          <p:nvPr>
            <p:ph idx="1" type="body"/>
          </p:nvPr>
        </p:nvSpPr>
        <p:spPr>
          <a:xfrm>
            <a:off x="343930" y="1768358"/>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0" name="Google Shape;350;p141"/>
          <p:cNvSpPr txBox="1"/>
          <p:nvPr>
            <p:ph idx="2" type="body"/>
          </p:nvPr>
        </p:nvSpPr>
        <p:spPr>
          <a:xfrm>
            <a:off x="5855208" y="1788361"/>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1" name="Shape 351"/>
        <p:cNvGrpSpPr/>
        <p:nvPr/>
      </p:nvGrpSpPr>
      <p:grpSpPr>
        <a:xfrm>
          <a:off x="0" y="0"/>
          <a:ext cx="0" cy="0"/>
          <a:chOff x="0" y="0"/>
          <a:chExt cx="0" cy="0"/>
        </a:xfrm>
      </p:grpSpPr>
      <p:sp>
        <p:nvSpPr>
          <p:cNvPr id="352" name="Google Shape;352;p142"/>
          <p:cNvSpPr txBox="1"/>
          <p:nvPr>
            <p:ph type="title"/>
          </p:nvPr>
        </p:nvSpPr>
        <p:spPr>
          <a:xfrm>
            <a:off x="400876" y="38950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3" name="Google Shape;353;p142"/>
          <p:cNvSpPr txBox="1"/>
          <p:nvPr>
            <p:ph idx="1" type="body"/>
          </p:nvPr>
        </p:nvSpPr>
        <p:spPr>
          <a:xfrm>
            <a:off x="400876" y="2011222"/>
            <a:ext cx="5157900" cy="749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4" name="Google Shape;354;p142"/>
          <p:cNvSpPr txBox="1"/>
          <p:nvPr>
            <p:ph idx="2" type="body"/>
          </p:nvPr>
        </p:nvSpPr>
        <p:spPr>
          <a:xfrm>
            <a:off x="400876" y="2965165"/>
            <a:ext cx="5157900" cy="334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5" name="Google Shape;355;p142"/>
          <p:cNvSpPr txBox="1"/>
          <p:nvPr>
            <p:ph idx="3" type="body"/>
          </p:nvPr>
        </p:nvSpPr>
        <p:spPr>
          <a:xfrm>
            <a:off x="5733288" y="2011222"/>
            <a:ext cx="5183100" cy="749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6" name="Google Shape;356;p142"/>
          <p:cNvSpPr txBox="1"/>
          <p:nvPr>
            <p:ph idx="4" type="body"/>
          </p:nvPr>
        </p:nvSpPr>
        <p:spPr>
          <a:xfrm>
            <a:off x="5733288" y="2965165"/>
            <a:ext cx="5183100" cy="334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3.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9" Type="http://schemas.openxmlformats.org/officeDocument/2006/relationships/theme" Target="../theme/theme8.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s>
</file>

<file path=ppt/slideMasters/_rels/slideMaster11.xml.rels><?xml version="1.0" encoding="UTF-8" standalone="yes"?><Relationships xmlns="http://schemas.openxmlformats.org/package/2006/relationships"><Relationship Id="rId1" Type="http://schemas.openxmlformats.org/officeDocument/2006/relationships/image" Target="../media/image15.jpg"/><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9" Type="http://schemas.openxmlformats.org/officeDocument/2006/relationships/theme" Target="../theme/theme1.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s>
</file>

<file path=ppt/slideMasters/_rels/slideMaster12.xml.rels><?xml version="1.0" encoding="UTF-8" standalone="yes"?><Relationships xmlns="http://schemas.openxmlformats.org/package/2006/relationships"><Relationship Id="rId1" Type="http://schemas.openxmlformats.org/officeDocument/2006/relationships/image" Target="../media/image13.jpg"/><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theme" Target="../theme/theme5.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_rels/slideMaster13.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9" Type="http://schemas.openxmlformats.org/officeDocument/2006/relationships/theme" Target="../theme/theme10.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s>
</file>

<file path=ppt/slideMasters/_rels/slideMaster14.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9" Type="http://schemas.openxmlformats.org/officeDocument/2006/relationships/theme" Target="../theme/theme9.xml"/><Relationship Id="rId5" Type="http://schemas.openxmlformats.org/officeDocument/2006/relationships/slideLayout" Target="../slideLayouts/slideLayout91.xml"/><Relationship Id="rId6" Type="http://schemas.openxmlformats.org/officeDocument/2006/relationships/slideLayout" Target="../slideLayouts/slideLayout92.xml"/><Relationship Id="rId7" Type="http://schemas.openxmlformats.org/officeDocument/2006/relationships/slideLayout" Target="../slideLayouts/slideLayout93.xml"/><Relationship Id="rId8" Type="http://schemas.openxmlformats.org/officeDocument/2006/relationships/slideLayout" Target="../slideLayouts/slideLayout94.xml"/></Relationships>
</file>

<file path=ppt/slideMasters/_rels/slideMaster15.xml.rels><?xml version="1.0" encoding="UTF-8" standalone="yes"?><Relationships xmlns="http://schemas.openxmlformats.org/package/2006/relationships"><Relationship Id="rId1" Type="http://schemas.openxmlformats.org/officeDocument/2006/relationships/image" Target="../media/image16.jpg"/><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9" Type="http://schemas.openxmlformats.org/officeDocument/2006/relationships/theme" Target="../theme/theme16.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s>
</file>

<file path=ppt/slideMasters/_rels/slideMaster16.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9" Type="http://schemas.openxmlformats.org/officeDocument/2006/relationships/theme" Target="../theme/theme18.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s>
</file>

<file path=ppt/slideMasters/_rels/slideMaster17.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theme" Target="../theme/theme1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theme" Target="../theme/theme6.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theme" Target="../theme/theme7.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13.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theme" Target="../theme/theme15.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10.jpg"/><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theme" Target="../theme/theme14.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theme" Target="../theme/theme4.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14.jpg"/><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theme" Target="../theme/theme17.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43930" y="513412"/>
            <a:ext cx="7737300" cy="932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5"/>
          <p:cNvSpPr txBox="1"/>
          <p:nvPr>
            <p:ph idx="1" type="body"/>
          </p:nvPr>
        </p:nvSpPr>
        <p:spPr>
          <a:xfrm>
            <a:off x="343930" y="1706047"/>
            <a:ext cx="7737300" cy="2103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10" name="Shape 210"/>
        <p:cNvGrpSpPr/>
        <p:nvPr/>
      </p:nvGrpSpPr>
      <p:grpSpPr>
        <a:xfrm>
          <a:off x="0" y="0"/>
          <a:ext cx="0" cy="0"/>
          <a:chOff x="0" y="0"/>
          <a:chExt cx="0" cy="0"/>
        </a:xfrm>
      </p:grpSpPr>
      <p:sp>
        <p:nvSpPr>
          <p:cNvPr id="211" name="Google Shape;211;p43"/>
          <p:cNvSpPr txBox="1"/>
          <p:nvPr>
            <p:ph type="title"/>
          </p:nvPr>
        </p:nvSpPr>
        <p:spPr>
          <a:xfrm>
            <a:off x="1270522" y="1741834"/>
            <a:ext cx="10190100" cy="932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2" name="Google Shape;212;p43"/>
          <p:cNvSpPr txBox="1"/>
          <p:nvPr>
            <p:ph idx="1" type="body"/>
          </p:nvPr>
        </p:nvSpPr>
        <p:spPr>
          <a:xfrm>
            <a:off x="1270522" y="3156894"/>
            <a:ext cx="10190100" cy="30123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7" r:id="rId2"/>
    <p:sldLayoutId id="2147483718" r:id="rId3"/>
    <p:sldLayoutId id="2147483719" r:id="rId4"/>
    <p:sldLayoutId id="2147483720" r:id="rId5"/>
    <p:sldLayoutId id="2147483721" r:id="rId6"/>
    <p:sldLayoutId id="2147483722" r:id="rId7"/>
    <p:sldLayoutId id="2147483723" r:id="rId8"/>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35" name="Shape 235"/>
        <p:cNvGrpSpPr/>
        <p:nvPr/>
      </p:nvGrpSpPr>
      <p:grpSpPr>
        <a:xfrm>
          <a:off x="0" y="0"/>
          <a:ext cx="0" cy="0"/>
          <a:chOff x="0" y="0"/>
          <a:chExt cx="0" cy="0"/>
        </a:xfrm>
      </p:grpSpPr>
      <p:sp>
        <p:nvSpPr>
          <p:cNvPr id="236" name="Google Shape;236;p45"/>
          <p:cNvSpPr txBox="1"/>
          <p:nvPr>
            <p:ph type="title"/>
          </p:nvPr>
        </p:nvSpPr>
        <p:spPr>
          <a:xfrm>
            <a:off x="563386" y="620170"/>
            <a:ext cx="10311900" cy="932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7" name="Google Shape;237;p45"/>
          <p:cNvSpPr txBox="1"/>
          <p:nvPr>
            <p:ph idx="1" type="body"/>
          </p:nvPr>
        </p:nvSpPr>
        <p:spPr>
          <a:xfrm>
            <a:off x="563386" y="1840158"/>
            <a:ext cx="10311900" cy="46338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5" r:id="rId2"/>
    <p:sldLayoutId id="2147483726" r:id="rId3"/>
    <p:sldLayoutId id="2147483727" r:id="rId4"/>
    <p:sldLayoutId id="2147483728" r:id="rId5"/>
    <p:sldLayoutId id="2147483729" r:id="rId6"/>
    <p:sldLayoutId id="2147483730" r:id="rId7"/>
    <p:sldLayoutId id="2147483731" r:id="rId8"/>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60" name="Shape 260"/>
        <p:cNvGrpSpPr/>
        <p:nvPr/>
      </p:nvGrpSpPr>
      <p:grpSpPr>
        <a:xfrm>
          <a:off x="0" y="0"/>
          <a:ext cx="0" cy="0"/>
          <a:chOff x="0" y="0"/>
          <a:chExt cx="0" cy="0"/>
        </a:xfrm>
      </p:grpSpPr>
      <p:sp>
        <p:nvSpPr>
          <p:cNvPr id="261" name="Google Shape;261;p47"/>
          <p:cNvSpPr txBox="1"/>
          <p:nvPr>
            <p:ph type="title"/>
          </p:nvPr>
        </p:nvSpPr>
        <p:spPr>
          <a:xfrm>
            <a:off x="563386" y="620170"/>
            <a:ext cx="10311900" cy="932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47"/>
          <p:cNvSpPr txBox="1"/>
          <p:nvPr>
            <p:ph idx="1" type="body"/>
          </p:nvPr>
        </p:nvSpPr>
        <p:spPr>
          <a:xfrm>
            <a:off x="563386" y="1840158"/>
            <a:ext cx="10311900" cy="46338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33" r:id="rId2"/>
    <p:sldLayoutId id="2147483734" r:id="rId3"/>
    <p:sldLayoutId id="2147483735" r:id="rId4"/>
    <p:sldLayoutId id="2147483736" r:id="rId5"/>
    <p:sldLayoutId id="2147483737" r:id="rId6"/>
    <p:sldLayoutId id="2147483738" r:id="rId7"/>
    <p:sldLayoutId id="2147483739" r:id="rId8"/>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85" name="Shape 285"/>
        <p:cNvGrpSpPr/>
        <p:nvPr/>
      </p:nvGrpSpPr>
      <p:grpSpPr>
        <a:xfrm>
          <a:off x="0" y="0"/>
          <a:ext cx="0" cy="0"/>
          <a:chOff x="0" y="0"/>
          <a:chExt cx="0" cy="0"/>
        </a:xfrm>
      </p:grpSpPr>
      <p:sp>
        <p:nvSpPr>
          <p:cNvPr id="286" name="Google Shape;286;p49"/>
          <p:cNvSpPr txBox="1"/>
          <p:nvPr>
            <p:ph type="title"/>
          </p:nvPr>
        </p:nvSpPr>
        <p:spPr>
          <a:xfrm>
            <a:off x="563386" y="620170"/>
            <a:ext cx="10311900" cy="932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7" name="Google Shape;287;p49"/>
          <p:cNvSpPr txBox="1"/>
          <p:nvPr>
            <p:ph idx="1" type="body"/>
          </p:nvPr>
        </p:nvSpPr>
        <p:spPr>
          <a:xfrm>
            <a:off x="563386" y="1840158"/>
            <a:ext cx="10311900" cy="46338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41" r:id="rId2"/>
    <p:sldLayoutId id="2147483742" r:id="rId3"/>
    <p:sldLayoutId id="2147483743" r:id="rId4"/>
    <p:sldLayoutId id="2147483744" r:id="rId5"/>
    <p:sldLayoutId id="2147483745" r:id="rId6"/>
    <p:sldLayoutId id="2147483746" r:id="rId7"/>
    <p:sldLayoutId id="2147483747" r:id="rId8"/>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10" name="Shape 310"/>
        <p:cNvGrpSpPr/>
        <p:nvPr/>
      </p:nvGrpSpPr>
      <p:grpSpPr>
        <a:xfrm>
          <a:off x="0" y="0"/>
          <a:ext cx="0" cy="0"/>
          <a:chOff x="0" y="0"/>
          <a:chExt cx="0" cy="0"/>
        </a:xfrm>
      </p:grpSpPr>
      <p:sp>
        <p:nvSpPr>
          <p:cNvPr id="311" name="Google Shape;311;p51"/>
          <p:cNvSpPr txBox="1"/>
          <p:nvPr>
            <p:ph type="title"/>
          </p:nvPr>
        </p:nvSpPr>
        <p:spPr>
          <a:xfrm>
            <a:off x="599962" y="498250"/>
            <a:ext cx="10311900" cy="932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2" name="Google Shape;312;p51"/>
          <p:cNvSpPr txBox="1"/>
          <p:nvPr>
            <p:ph idx="1" type="body"/>
          </p:nvPr>
        </p:nvSpPr>
        <p:spPr>
          <a:xfrm>
            <a:off x="599962" y="1718239"/>
            <a:ext cx="10311900" cy="42924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49" r:id="rId2"/>
    <p:sldLayoutId id="2147483750" r:id="rId3"/>
    <p:sldLayoutId id="2147483751" r:id="rId4"/>
    <p:sldLayoutId id="2147483752" r:id="rId5"/>
    <p:sldLayoutId id="2147483753" r:id="rId6"/>
    <p:sldLayoutId id="2147483754" r:id="rId7"/>
    <p:sldLayoutId id="2147483755" r:id="rId8"/>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35" name="Shape 335"/>
        <p:cNvGrpSpPr/>
        <p:nvPr/>
      </p:nvGrpSpPr>
      <p:grpSpPr>
        <a:xfrm>
          <a:off x="0" y="0"/>
          <a:ext cx="0" cy="0"/>
          <a:chOff x="0" y="0"/>
          <a:chExt cx="0" cy="0"/>
        </a:xfrm>
      </p:grpSpPr>
      <p:sp>
        <p:nvSpPr>
          <p:cNvPr id="336" name="Google Shape;336;p53"/>
          <p:cNvSpPr txBox="1"/>
          <p:nvPr>
            <p:ph type="title"/>
          </p:nvPr>
        </p:nvSpPr>
        <p:spPr>
          <a:xfrm>
            <a:off x="599962" y="498250"/>
            <a:ext cx="10311900" cy="932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7" name="Google Shape;337;p53"/>
          <p:cNvSpPr txBox="1"/>
          <p:nvPr>
            <p:ph idx="1" type="body"/>
          </p:nvPr>
        </p:nvSpPr>
        <p:spPr>
          <a:xfrm>
            <a:off x="599962" y="1718239"/>
            <a:ext cx="10311900" cy="42924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57" r:id="rId2"/>
    <p:sldLayoutId id="2147483758" r:id="rId3"/>
    <p:sldLayoutId id="2147483759" r:id="rId4"/>
    <p:sldLayoutId id="2147483760" r:id="rId5"/>
    <p:sldLayoutId id="2147483761" r:id="rId6"/>
    <p:sldLayoutId id="2147483762" r:id="rId7"/>
    <p:sldLayoutId id="2147483763" r:id="rId8"/>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60" name="Shape 360"/>
        <p:cNvGrpSpPr/>
        <p:nvPr/>
      </p:nvGrpSpPr>
      <p:grpSpPr>
        <a:xfrm>
          <a:off x="0" y="0"/>
          <a:ext cx="0" cy="0"/>
          <a:chOff x="0" y="0"/>
          <a:chExt cx="0" cy="0"/>
        </a:xfrm>
      </p:grpSpPr>
      <p:sp>
        <p:nvSpPr>
          <p:cNvPr id="361" name="Google Shape;361;p55"/>
          <p:cNvSpPr txBox="1"/>
          <p:nvPr>
            <p:ph type="title"/>
          </p:nvPr>
        </p:nvSpPr>
        <p:spPr>
          <a:xfrm>
            <a:off x="599962" y="498250"/>
            <a:ext cx="10311900" cy="932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55"/>
          <p:cNvSpPr txBox="1"/>
          <p:nvPr>
            <p:ph idx="1" type="body"/>
          </p:nvPr>
        </p:nvSpPr>
        <p:spPr>
          <a:xfrm>
            <a:off x="599962" y="1718239"/>
            <a:ext cx="10311900" cy="42924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65" r:id="rId2"/>
    <p:sldLayoutId id="2147483766" r:id="rId3"/>
    <p:sldLayoutId id="2147483767" r:id="rId4"/>
    <p:sldLayoutId id="2147483768" r:id="rId5"/>
    <p:sldLayoutId id="2147483769" r:id="rId6"/>
    <p:sldLayoutId id="2147483770" r:id="rId7"/>
    <p:sldLayoutId id="2147483771" r:id="rId8"/>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85" name="Shape 385"/>
        <p:cNvGrpSpPr/>
        <p:nvPr/>
      </p:nvGrpSpPr>
      <p:grpSpPr>
        <a:xfrm>
          <a:off x="0" y="0"/>
          <a:ext cx="0" cy="0"/>
          <a:chOff x="0" y="0"/>
          <a:chExt cx="0" cy="0"/>
        </a:xfrm>
      </p:grpSpPr>
      <p:sp>
        <p:nvSpPr>
          <p:cNvPr id="386" name="Google Shape;386;p57"/>
          <p:cNvSpPr txBox="1"/>
          <p:nvPr>
            <p:ph type="title"/>
          </p:nvPr>
        </p:nvSpPr>
        <p:spPr>
          <a:xfrm>
            <a:off x="587770" y="778666"/>
            <a:ext cx="5301000" cy="932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7" name="Google Shape;387;p57"/>
          <p:cNvSpPr txBox="1"/>
          <p:nvPr>
            <p:ph idx="1" type="body"/>
          </p:nvPr>
        </p:nvSpPr>
        <p:spPr>
          <a:xfrm>
            <a:off x="587770" y="2193727"/>
            <a:ext cx="5301000" cy="2103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73" r:id="rId2"/>
    <p:sldLayoutId id="2147483774" r:id="rId3"/>
    <p:sldLayoutId id="2147483775" r:id="rId4"/>
    <p:sldLayoutId id="2147483776" r:id="rId5"/>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0" name="Shape 20"/>
        <p:cNvGrpSpPr/>
        <p:nvPr/>
      </p:nvGrpSpPr>
      <p:grpSpPr>
        <a:xfrm>
          <a:off x="0" y="0"/>
          <a:ext cx="0" cy="0"/>
          <a:chOff x="0" y="0"/>
          <a:chExt cx="0" cy="0"/>
        </a:xfrm>
      </p:grpSpPr>
      <p:sp>
        <p:nvSpPr>
          <p:cNvPr id="21" name="Google Shape;21;p27"/>
          <p:cNvSpPr txBox="1"/>
          <p:nvPr>
            <p:ph type="title"/>
          </p:nvPr>
        </p:nvSpPr>
        <p:spPr>
          <a:xfrm>
            <a:off x="343930" y="290986"/>
            <a:ext cx="7737300" cy="932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 name="Google Shape;22;p27"/>
          <p:cNvSpPr txBox="1"/>
          <p:nvPr>
            <p:ph idx="1" type="body"/>
          </p:nvPr>
        </p:nvSpPr>
        <p:spPr>
          <a:xfrm>
            <a:off x="343930" y="1471269"/>
            <a:ext cx="7737300" cy="2103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 id="2147483659" r:id="rId6"/>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5" name="Shape 35"/>
        <p:cNvGrpSpPr/>
        <p:nvPr/>
      </p:nvGrpSpPr>
      <p:grpSpPr>
        <a:xfrm>
          <a:off x="0" y="0"/>
          <a:ext cx="0" cy="0"/>
          <a:chOff x="0" y="0"/>
          <a:chExt cx="0" cy="0"/>
        </a:xfrm>
      </p:grpSpPr>
      <p:sp>
        <p:nvSpPr>
          <p:cNvPr id="36" name="Google Shape;36;p29"/>
          <p:cNvSpPr txBox="1"/>
          <p:nvPr>
            <p:ph type="title"/>
          </p:nvPr>
        </p:nvSpPr>
        <p:spPr>
          <a:xfrm>
            <a:off x="343930" y="290986"/>
            <a:ext cx="7737300" cy="932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29"/>
          <p:cNvSpPr txBox="1"/>
          <p:nvPr>
            <p:ph idx="1" type="body"/>
          </p:nvPr>
        </p:nvSpPr>
        <p:spPr>
          <a:xfrm>
            <a:off x="343930" y="1706047"/>
            <a:ext cx="7737300" cy="2103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0" name="Shape 60"/>
        <p:cNvGrpSpPr/>
        <p:nvPr/>
      </p:nvGrpSpPr>
      <p:grpSpPr>
        <a:xfrm>
          <a:off x="0" y="0"/>
          <a:ext cx="0" cy="0"/>
          <a:chOff x="0" y="0"/>
          <a:chExt cx="0" cy="0"/>
        </a:xfrm>
      </p:grpSpPr>
      <p:sp>
        <p:nvSpPr>
          <p:cNvPr id="61" name="Google Shape;61;p31"/>
          <p:cNvSpPr txBox="1"/>
          <p:nvPr>
            <p:ph type="title"/>
          </p:nvPr>
        </p:nvSpPr>
        <p:spPr>
          <a:xfrm>
            <a:off x="343930" y="290986"/>
            <a:ext cx="7737300" cy="932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31"/>
          <p:cNvSpPr txBox="1"/>
          <p:nvPr>
            <p:ph idx="1" type="body"/>
          </p:nvPr>
        </p:nvSpPr>
        <p:spPr>
          <a:xfrm>
            <a:off x="343930" y="1706047"/>
            <a:ext cx="7737300" cy="2103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9" r:id="rId2"/>
    <p:sldLayoutId id="2147483670" r:id="rId3"/>
    <p:sldLayoutId id="2147483671" r:id="rId4"/>
    <p:sldLayoutId id="2147483672" r:id="rId5"/>
    <p:sldLayoutId id="2147483673" r:id="rId6"/>
    <p:sldLayoutId id="2147483674" r:id="rId7"/>
    <p:sldLayoutId id="2147483675" r:id="rId8"/>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5" name="Shape 85"/>
        <p:cNvGrpSpPr/>
        <p:nvPr/>
      </p:nvGrpSpPr>
      <p:grpSpPr>
        <a:xfrm>
          <a:off x="0" y="0"/>
          <a:ext cx="0" cy="0"/>
          <a:chOff x="0" y="0"/>
          <a:chExt cx="0" cy="0"/>
        </a:xfrm>
      </p:grpSpPr>
      <p:sp>
        <p:nvSpPr>
          <p:cNvPr id="86" name="Google Shape;86;p33"/>
          <p:cNvSpPr txBox="1"/>
          <p:nvPr>
            <p:ph type="title"/>
          </p:nvPr>
        </p:nvSpPr>
        <p:spPr>
          <a:xfrm>
            <a:off x="343928" y="510442"/>
            <a:ext cx="8483100" cy="932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 name="Google Shape;87;p33"/>
          <p:cNvSpPr txBox="1"/>
          <p:nvPr>
            <p:ph idx="1" type="body"/>
          </p:nvPr>
        </p:nvSpPr>
        <p:spPr>
          <a:xfrm>
            <a:off x="343930" y="1706046"/>
            <a:ext cx="8483100" cy="29268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7" r:id="rId2"/>
    <p:sldLayoutId id="2147483678" r:id="rId3"/>
    <p:sldLayoutId id="2147483679" r:id="rId4"/>
    <p:sldLayoutId id="2147483680" r:id="rId5"/>
    <p:sldLayoutId id="2147483681" r:id="rId6"/>
    <p:sldLayoutId id="2147483682" r:id="rId7"/>
    <p:sldLayoutId id="2147483683" r:id="rId8"/>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0" name="Shape 110"/>
        <p:cNvGrpSpPr/>
        <p:nvPr/>
      </p:nvGrpSpPr>
      <p:grpSpPr>
        <a:xfrm>
          <a:off x="0" y="0"/>
          <a:ext cx="0" cy="0"/>
          <a:chOff x="0" y="0"/>
          <a:chExt cx="0" cy="0"/>
        </a:xfrm>
      </p:grpSpPr>
      <p:sp>
        <p:nvSpPr>
          <p:cNvPr id="111" name="Google Shape;111;p35"/>
          <p:cNvSpPr txBox="1"/>
          <p:nvPr>
            <p:ph type="title"/>
          </p:nvPr>
        </p:nvSpPr>
        <p:spPr>
          <a:xfrm>
            <a:off x="343930" y="290986"/>
            <a:ext cx="7737300" cy="932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 name="Google Shape;112;p35"/>
          <p:cNvSpPr txBox="1"/>
          <p:nvPr>
            <p:ph idx="1" type="body"/>
          </p:nvPr>
        </p:nvSpPr>
        <p:spPr>
          <a:xfrm>
            <a:off x="343930" y="1706047"/>
            <a:ext cx="7737300" cy="2103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5" name="Shape 135"/>
        <p:cNvGrpSpPr/>
        <p:nvPr/>
      </p:nvGrpSpPr>
      <p:grpSpPr>
        <a:xfrm>
          <a:off x="0" y="0"/>
          <a:ext cx="0" cy="0"/>
          <a:chOff x="0" y="0"/>
          <a:chExt cx="0" cy="0"/>
        </a:xfrm>
      </p:grpSpPr>
      <p:sp>
        <p:nvSpPr>
          <p:cNvPr id="136" name="Google Shape;136;p37"/>
          <p:cNvSpPr txBox="1"/>
          <p:nvPr>
            <p:ph type="title"/>
          </p:nvPr>
        </p:nvSpPr>
        <p:spPr>
          <a:xfrm>
            <a:off x="343928" y="510442"/>
            <a:ext cx="8483100" cy="932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7" name="Google Shape;137;p37"/>
          <p:cNvSpPr txBox="1"/>
          <p:nvPr>
            <p:ph idx="1" type="body"/>
          </p:nvPr>
        </p:nvSpPr>
        <p:spPr>
          <a:xfrm>
            <a:off x="343930" y="1706046"/>
            <a:ext cx="8483100" cy="29268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 id="2147483697" r:id="rId6"/>
    <p:sldLayoutId id="2147483698" r:id="rId7"/>
    <p:sldLayoutId id="2147483699" r:id="rId8"/>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60" name="Shape 160"/>
        <p:cNvGrpSpPr/>
        <p:nvPr/>
      </p:nvGrpSpPr>
      <p:grpSpPr>
        <a:xfrm>
          <a:off x="0" y="0"/>
          <a:ext cx="0" cy="0"/>
          <a:chOff x="0" y="0"/>
          <a:chExt cx="0" cy="0"/>
        </a:xfrm>
      </p:grpSpPr>
      <p:sp>
        <p:nvSpPr>
          <p:cNvPr id="161" name="Google Shape;161;p39"/>
          <p:cNvSpPr txBox="1"/>
          <p:nvPr>
            <p:ph type="title"/>
          </p:nvPr>
        </p:nvSpPr>
        <p:spPr>
          <a:xfrm>
            <a:off x="343928" y="510442"/>
            <a:ext cx="8483100" cy="932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2" name="Google Shape;162;p39"/>
          <p:cNvSpPr txBox="1"/>
          <p:nvPr>
            <p:ph idx="1" type="body"/>
          </p:nvPr>
        </p:nvSpPr>
        <p:spPr>
          <a:xfrm>
            <a:off x="343930" y="1706046"/>
            <a:ext cx="8483100" cy="29268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1" r:id="rId2"/>
    <p:sldLayoutId id="2147483702" r:id="rId3"/>
    <p:sldLayoutId id="2147483703" r:id="rId4"/>
    <p:sldLayoutId id="2147483704" r:id="rId5"/>
    <p:sldLayoutId id="2147483705" r:id="rId6"/>
    <p:sldLayoutId id="2147483706" r:id="rId7"/>
    <p:sldLayoutId id="2147483707" r:id="rId8"/>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85" name="Shape 185"/>
        <p:cNvGrpSpPr/>
        <p:nvPr/>
      </p:nvGrpSpPr>
      <p:grpSpPr>
        <a:xfrm>
          <a:off x="0" y="0"/>
          <a:ext cx="0" cy="0"/>
          <a:chOff x="0" y="0"/>
          <a:chExt cx="0" cy="0"/>
        </a:xfrm>
      </p:grpSpPr>
      <p:sp>
        <p:nvSpPr>
          <p:cNvPr id="186" name="Google Shape;186;p41"/>
          <p:cNvSpPr txBox="1"/>
          <p:nvPr>
            <p:ph type="title"/>
          </p:nvPr>
        </p:nvSpPr>
        <p:spPr>
          <a:xfrm>
            <a:off x="1270522" y="1741834"/>
            <a:ext cx="10190100" cy="932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7" name="Google Shape;187;p41"/>
          <p:cNvSpPr txBox="1"/>
          <p:nvPr>
            <p:ph idx="1" type="body"/>
          </p:nvPr>
        </p:nvSpPr>
        <p:spPr>
          <a:xfrm>
            <a:off x="1270522" y="3156894"/>
            <a:ext cx="10190100" cy="30123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9" r:id="rId2"/>
    <p:sldLayoutId id="2147483710" r:id="rId3"/>
    <p:sldLayoutId id="2147483711" r:id="rId4"/>
    <p:sldLayoutId id="2147483712" r:id="rId5"/>
    <p:sldLayoutId id="2147483713" r:id="rId6"/>
    <p:sldLayoutId id="2147483714" r:id="rId7"/>
    <p:sldLayoutId id="2147483715" r:id="rId8"/>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1.xml"/><Relationship Id="rId3"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2.xml"/><Relationship Id="rId3" Type="http://schemas.openxmlformats.org/officeDocument/2006/relationships/hyperlink" Target="mailto:branding@dcu.ie" TargetMode="External"/><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4.xml"/><Relationship Id="rId3" Type="http://schemas.openxmlformats.org/officeDocument/2006/relationships/image" Target="../media/image3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5.xml"/><Relationship Id="rId3"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6.xml"/><Relationship Id="rId3" Type="http://schemas.openxmlformats.org/officeDocument/2006/relationships/image" Target="../media/image5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7.xml"/><Relationship Id="rId3" Type="http://schemas.openxmlformats.org/officeDocument/2006/relationships/image" Target="../media/image41.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8.xml"/><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50.jpg"/><Relationship Id="rId6" Type="http://schemas.openxmlformats.org/officeDocument/2006/relationships/image" Target="../media/image4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9.xml"/><Relationship Id="rId3" Type="http://schemas.openxmlformats.org/officeDocument/2006/relationships/image" Target="../media/image4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20.xml"/><Relationship Id="rId3" Type="http://schemas.openxmlformats.org/officeDocument/2006/relationships/image" Target="../media/image46.png"/><Relationship Id="rId4" Type="http://schemas.openxmlformats.org/officeDocument/2006/relationships/image" Target="../media/image4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21.xml"/><Relationship Id="rId3"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22.xml"/><Relationship Id="rId3" Type="http://schemas.openxmlformats.org/officeDocument/2006/relationships/image" Target="../media/image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notesSlide" Target="../notesSlides/notesSlide23.xml"/><Relationship Id="rId3" Type="http://schemas.openxmlformats.org/officeDocument/2006/relationships/image" Target="../media/image49.jp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notesSlide" Target="../notesSlides/notesSlide24.xml"/><Relationship Id="rId3" Type="http://schemas.openxmlformats.org/officeDocument/2006/relationships/image" Target="../media/image49.jp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25.xml"/><Relationship Id="rId3" Type="http://schemas.openxmlformats.org/officeDocument/2006/relationships/image" Target="../media/image5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7.jp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18.jpg"/><Relationship Id="rId4" Type="http://schemas.openxmlformats.org/officeDocument/2006/relationships/image" Target="../media/image21.jpg"/><Relationship Id="rId5" Type="http://schemas.openxmlformats.org/officeDocument/2006/relationships/image" Target="../media/image22.png"/><Relationship Id="rId6" Type="http://schemas.openxmlformats.org/officeDocument/2006/relationships/image" Target="../media/image23.jpg"/><Relationship Id="rId7" Type="http://schemas.openxmlformats.org/officeDocument/2006/relationships/image" Target="../media/image24.jpg"/><Relationship Id="rId8"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 Id="rId3"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27.png"/><Relationship Id="rId10" Type="http://schemas.openxmlformats.org/officeDocument/2006/relationships/image" Target="../media/image39.png"/><Relationship Id="rId9" Type="http://schemas.openxmlformats.org/officeDocument/2006/relationships/image" Target="../media/image30.jpg"/><Relationship Id="rId5" Type="http://schemas.openxmlformats.org/officeDocument/2006/relationships/image" Target="../media/image24.jpg"/><Relationship Id="rId6" Type="http://schemas.openxmlformats.org/officeDocument/2006/relationships/image" Target="../media/image26.jpg"/><Relationship Id="rId7" Type="http://schemas.openxmlformats.org/officeDocument/2006/relationships/image" Target="../media/image43.jpg"/><Relationship Id="rId8"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
          <p:cNvSpPr txBox="1"/>
          <p:nvPr>
            <p:ph type="ctrTitle"/>
          </p:nvPr>
        </p:nvSpPr>
        <p:spPr>
          <a:xfrm>
            <a:off x="362465" y="875229"/>
            <a:ext cx="7904100" cy="12933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US"/>
              <a:t>How to Effectively Manage Social Media</a:t>
            </a:r>
            <a:endParaRPr/>
          </a:p>
          <a:p>
            <a:pPr indent="0" lvl="0" marL="0" rtl="0" algn="l">
              <a:lnSpc>
                <a:spcPct val="90000"/>
              </a:lnSpc>
              <a:spcBef>
                <a:spcPts val="0"/>
              </a:spcBef>
              <a:spcAft>
                <a:spcPts val="0"/>
              </a:spcAft>
              <a:buClr>
                <a:schemeClr val="lt1"/>
              </a:buClr>
              <a:buSzPct val="100000"/>
              <a:buFont typeface="Arial"/>
              <a:buNone/>
            </a:pPr>
            <a:r>
              <a:t/>
            </a:r>
            <a:endParaRPr/>
          </a:p>
        </p:txBody>
      </p:sp>
      <p:sp>
        <p:nvSpPr>
          <p:cNvPr id="402" name="Google Shape;402;p1"/>
          <p:cNvSpPr txBox="1"/>
          <p:nvPr>
            <p:ph idx="1" type="subTitle"/>
          </p:nvPr>
        </p:nvSpPr>
        <p:spPr>
          <a:xfrm>
            <a:off x="362465" y="2426022"/>
            <a:ext cx="7904100" cy="12933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lt1"/>
              </a:buClr>
              <a:buSzPct val="30100"/>
              <a:buNone/>
            </a:pPr>
            <a:r>
              <a:rPr lang="en-US" sz="7973"/>
              <a:t>DCU Digital Communications</a:t>
            </a:r>
            <a:endParaRPr sz="7973"/>
          </a:p>
          <a:p>
            <a:pPr indent="0" lvl="0" marL="0" rtl="0" algn="l">
              <a:lnSpc>
                <a:spcPct val="90000"/>
              </a:lnSpc>
              <a:spcBef>
                <a:spcPts val="0"/>
              </a:spcBef>
              <a:spcAft>
                <a:spcPts val="0"/>
              </a:spcAft>
              <a:buClr>
                <a:schemeClr val="lt1"/>
              </a:buClr>
              <a:buSzPct val="30100"/>
              <a:buNone/>
            </a:pPr>
            <a:r>
              <a:t/>
            </a:r>
            <a:endParaRPr sz="7973"/>
          </a:p>
          <a:p>
            <a:pPr indent="0" lvl="0" marL="0" rtl="0" algn="l">
              <a:lnSpc>
                <a:spcPct val="90000"/>
              </a:lnSpc>
              <a:spcBef>
                <a:spcPts val="0"/>
              </a:spcBef>
              <a:spcAft>
                <a:spcPts val="0"/>
              </a:spcAft>
              <a:buClr>
                <a:schemeClr val="lt1"/>
              </a:buClr>
              <a:buSzPct val="30100"/>
              <a:buNone/>
            </a:pPr>
            <a:r>
              <a:rPr b="1" lang="en-US" sz="7973"/>
              <a:t>Jane Last</a:t>
            </a:r>
            <a:endParaRPr b="1" sz="7973"/>
          </a:p>
          <a:p>
            <a:pPr indent="0" lvl="0" marL="0" rtl="0" algn="l">
              <a:lnSpc>
                <a:spcPct val="90000"/>
              </a:lnSpc>
              <a:spcBef>
                <a:spcPts val="0"/>
              </a:spcBef>
              <a:spcAft>
                <a:spcPts val="0"/>
              </a:spcAft>
              <a:buClr>
                <a:schemeClr val="lt1"/>
              </a:buClr>
              <a:buSzPct val="30100"/>
              <a:buNone/>
            </a:pPr>
            <a:r>
              <a:rPr lang="en-US" sz="7973"/>
              <a:t>Head of Digital Communications, DCU</a:t>
            </a:r>
            <a:endParaRPr sz="7973"/>
          </a:p>
          <a:p>
            <a:pPr indent="0" lvl="0" marL="0" rtl="0" algn="l">
              <a:lnSpc>
                <a:spcPct val="90000"/>
              </a:lnSpc>
              <a:spcBef>
                <a:spcPts val="0"/>
              </a:spcBef>
              <a:spcAft>
                <a:spcPts val="0"/>
              </a:spcAft>
              <a:buClr>
                <a:schemeClr val="lt1"/>
              </a:buClr>
              <a:buSzPct val="30100"/>
              <a:buNone/>
            </a:pPr>
            <a:r>
              <a:t/>
            </a:r>
            <a:endParaRPr sz="7973"/>
          </a:p>
          <a:p>
            <a:pPr indent="0" lvl="0" marL="0" rtl="0" algn="l">
              <a:lnSpc>
                <a:spcPct val="90000"/>
              </a:lnSpc>
              <a:spcBef>
                <a:spcPts val="0"/>
              </a:spcBef>
              <a:spcAft>
                <a:spcPts val="0"/>
              </a:spcAft>
              <a:buClr>
                <a:schemeClr val="lt1"/>
              </a:buClr>
              <a:buSzPct val="30100"/>
              <a:buNone/>
            </a:pPr>
            <a:r>
              <a:rPr b="1" lang="en-US" sz="7973"/>
              <a:t>Ger Shiels</a:t>
            </a:r>
            <a:endParaRPr b="1" sz="7973"/>
          </a:p>
          <a:p>
            <a:pPr indent="0" lvl="0" marL="0" rtl="0" algn="l">
              <a:lnSpc>
                <a:spcPct val="90000"/>
              </a:lnSpc>
              <a:spcBef>
                <a:spcPts val="0"/>
              </a:spcBef>
              <a:spcAft>
                <a:spcPts val="0"/>
              </a:spcAft>
              <a:buClr>
                <a:schemeClr val="lt1"/>
              </a:buClr>
              <a:buSzPct val="30100"/>
              <a:buNone/>
            </a:pPr>
            <a:r>
              <a:rPr lang="en-US" sz="7973"/>
              <a:t>Social Media &amp; Online Engagement Editor,</a:t>
            </a:r>
            <a:endParaRPr sz="7973"/>
          </a:p>
          <a:p>
            <a:pPr indent="0" lvl="0" marL="0" rtl="0" algn="l">
              <a:lnSpc>
                <a:spcPct val="90000"/>
              </a:lnSpc>
              <a:spcBef>
                <a:spcPts val="0"/>
              </a:spcBef>
              <a:spcAft>
                <a:spcPts val="0"/>
              </a:spcAft>
              <a:buClr>
                <a:schemeClr val="lt1"/>
              </a:buClr>
              <a:buSzPct val="30100"/>
              <a:buNone/>
            </a:pPr>
            <a:r>
              <a:rPr lang="en-US" sz="7973"/>
              <a:t>DCU</a:t>
            </a:r>
            <a:endParaRPr sz="7973"/>
          </a:p>
          <a:p>
            <a:pPr indent="0" lvl="0" marL="0" rtl="0" algn="l">
              <a:lnSpc>
                <a:spcPct val="90000"/>
              </a:lnSpc>
              <a:spcBef>
                <a:spcPts val="0"/>
              </a:spcBef>
              <a:spcAft>
                <a:spcPts val="0"/>
              </a:spcAft>
              <a:buClr>
                <a:schemeClr val="lt1"/>
              </a:buClr>
              <a:buSzPct val="30100"/>
              <a:buNone/>
            </a:pPr>
            <a:r>
              <a:t/>
            </a:r>
            <a:endParaRPr sz="7973"/>
          </a:p>
          <a:p>
            <a:pPr indent="0" lvl="0" marL="0" rtl="0" algn="l">
              <a:lnSpc>
                <a:spcPct val="90000"/>
              </a:lnSpc>
              <a:spcBef>
                <a:spcPts val="0"/>
              </a:spcBef>
              <a:spcAft>
                <a:spcPts val="0"/>
              </a:spcAft>
              <a:buClr>
                <a:schemeClr val="lt1"/>
              </a:buClr>
              <a:buSzPct val="100000"/>
              <a:buNone/>
            </a:pPr>
            <a:r>
              <a:t/>
            </a:r>
            <a:endParaRPr/>
          </a:p>
          <a:p>
            <a:pPr indent="0" lvl="0" marL="0" rtl="0" algn="l">
              <a:lnSpc>
                <a:spcPct val="90000"/>
              </a:lnSpc>
              <a:spcBef>
                <a:spcPts val="0"/>
              </a:spcBef>
              <a:spcAft>
                <a:spcPts val="0"/>
              </a:spcAft>
              <a:buClr>
                <a:schemeClr val="l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10"/>
          <p:cNvSpPr txBox="1"/>
          <p:nvPr>
            <p:ph type="title"/>
          </p:nvPr>
        </p:nvSpPr>
        <p:spPr>
          <a:xfrm>
            <a:off x="338505" y="261242"/>
            <a:ext cx="8800200" cy="932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t/>
            </a:r>
            <a:endParaRPr>
              <a:solidFill>
                <a:srgbClr val="013250"/>
              </a:solidFill>
            </a:endParaRPr>
          </a:p>
          <a:p>
            <a:pPr indent="0" lvl="0" marL="0" rtl="0" algn="l">
              <a:lnSpc>
                <a:spcPct val="90000"/>
              </a:lnSpc>
              <a:spcBef>
                <a:spcPts val="0"/>
              </a:spcBef>
              <a:spcAft>
                <a:spcPts val="0"/>
              </a:spcAft>
              <a:buClr>
                <a:schemeClr val="dk1"/>
              </a:buClr>
              <a:buSzPct val="102590"/>
              <a:buFont typeface="Arial"/>
              <a:buNone/>
            </a:pPr>
            <a:r>
              <a:rPr lang="en-US" sz="4288">
                <a:solidFill>
                  <a:srgbClr val="013250"/>
                </a:solidFill>
              </a:rPr>
              <a:t>Social Media Growth – 2022 to 2024</a:t>
            </a:r>
            <a:endParaRPr/>
          </a:p>
        </p:txBody>
      </p:sp>
      <p:sp>
        <p:nvSpPr>
          <p:cNvPr id="532" name="Google Shape;532;p10"/>
          <p:cNvSpPr txBox="1"/>
          <p:nvPr/>
        </p:nvSpPr>
        <p:spPr>
          <a:xfrm>
            <a:off x="667850" y="2043450"/>
            <a:ext cx="4847100" cy="2358300"/>
          </a:xfrm>
          <a:prstGeom prst="rect">
            <a:avLst/>
          </a:prstGeom>
          <a:noFill/>
          <a:ln>
            <a:noFill/>
          </a:ln>
        </p:spPr>
        <p:txBody>
          <a:bodyPr anchorCtr="0" anchor="t" bIns="91425" lIns="91425" spcFirstLastPara="1" rIns="91425" wrap="square" tIns="91425">
            <a:noAutofit/>
          </a:bodyPr>
          <a:lstStyle/>
          <a:p>
            <a:pPr indent="-387350" lvl="0" marL="457200" marR="0" rtl="0" algn="l">
              <a:lnSpc>
                <a:spcPct val="100000"/>
              </a:lnSpc>
              <a:spcBef>
                <a:spcPts val="0"/>
              </a:spcBef>
              <a:spcAft>
                <a:spcPts val="0"/>
              </a:spcAft>
              <a:buClr>
                <a:schemeClr val="dk1"/>
              </a:buClr>
              <a:buSzPts val="2500"/>
              <a:buFont typeface="Arial"/>
              <a:buChar char="●"/>
            </a:pPr>
            <a:r>
              <a:rPr b="1" i="0" lang="en-US" sz="2500" u="none" cap="none" strike="noStrike">
                <a:solidFill>
                  <a:schemeClr val="dk1"/>
                </a:solidFill>
                <a:latin typeface="Arial"/>
                <a:ea typeface="Arial"/>
                <a:cs typeface="Arial"/>
                <a:sym typeface="Arial"/>
              </a:rPr>
              <a:t>X</a:t>
            </a:r>
            <a:r>
              <a:rPr b="0" i="0" lang="en-US" sz="2500" u="none" cap="none" strike="noStrike">
                <a:solidFill>
                  <a:schemeClr val="dk1"/>
                </a:solidFill>
                <a:latin typeface="Arial"/>
                <a:ea typeface="Arial"/>
                <a:cs typeface="Arial"/>
                <a:sym typeface="Arial"/>
              </a:rPr>
              <a:t>: 40.5k - 45.</a:t>
            </a:r>
            <a:r>
              <a:rPr lang="en-US" sz="2500">
                <a:solidFill>
                  <a:schemeClr val="dk1"/>
                </a:solidFill>
              </a:rPr>
              <a:t>9</a:t>
            </a:r>
            <a:r>
              <a:rPr b="0" i="0" lang="en-US" sz="2500" u="none" cap="none" strike="noStrike">
                <a:solidFill>
                  <a:schemeClr val="dk1"/>
                </a:solidFill>
                <a:latin typeface="Arial"/>
                <a:ea typeface="Arial"/>
                <a:cs typeface="Arial"/>
                <a:sym typeface="Arial"/>
              </a:rPr>
              <a:t>k</a:t>
            </a:r>
            <a:endParaRPr b="0" i="0" sz="2500" u="none" cap="none" strike="noStrike">
              <a:solidFill>
                <a:schemeClr val="dk1"/>
              </a:solidFill>
              <a:latin typeface="Arial"/>
              <a:ea typeface="Arial"/>
              <a:cs typeface="Arial"/>
              <a:sym typeface="Arial"/>
            </a:endParaRPr>
          </a:p>
          <a:p>
            <a:pPr indent="-387350" lvl="0" marL="457200" marR="0" rtl="0" algn="l">
              <a:lnSpc>
                <a:spcPct val="100000"/>
              </a:lnSpc>
              <a:spcBef>
                <a:spcPts val="0"/>
              </a:spcBef>
              <a:spcAft>
                <a:spcPts val="0"/>
              </a:spcAft>
              <a:buClr>
                <a:schemeClr val="dk1"/>
              </a:buClr>
              <a:buSzPts val="2500"/>
              <a:buFont typeface="Arial"/>
              <a:buChar char="●"/>
            </a:pPr>
            <a:r>
              <a:rPr b="1" i="0" lang="en-US" sz="2500" u="none" cap="none" strike="noStrike">
                <a:solidFill>
                  <a:schemeClr val="dk1"/>
                </a:solidFill>
                <a:latin typeface="Arial"/>
                <a:ea typeface="Arial"/>
                <a:cs typeface="Arial"/>
                <a:sym typeface="Arial"/>
              </a:rPr>
              <a:t>Instagram</a:t>
            </a:r>
            <a:r>
              <a:rPr b="0" i="0" lang="en-US" sz="2500" u="none" cap="none" strike="noStrike">
                <a:solidFill>
                  <a:schemeClr val="dk1"/>
                </a:solidFill>
                <a:latin typeface="Arial"/>
                <a:ea typeface="Arial"/>
                <a:cs typeface="Arial"/>
                <a:sym typeface="Arial"/>
              </a:rPr>
              <a:t>: 23.6k - 3</a:t>
            </a:r>
            <a:r>
              <a:rPr lang="en-US" sz="2500">
                <a:solidFill>
                  <a:schemeClr val="dk1"/>
                </a:solidFill>
              </a:rPr>
              <a:t>5.9</a:t>
            </a:r>
            <a:r>
              <a:rPr b="0" i="0" lang="en-US" sz="2500" u="none" cap="none" strike="noStrike">
                <a:solidFill>
                  <a:schemeClr val="dk1"/>
                </a:solidFill>
                <a:latin typeface="Arial"/>
                <a:ea typeface="Arial"/>
                <a:cs typeface="Arial"/>
                <a:sym typeface="Arial"/>
              </a:rPr>
              <a:t>k</a:t>
            </a:r>
            <a:endParaRPr b="0" i="0" sz="2500" u="none" cap="none" strike="noStrike">
              <a:solidFill>
                <a:schemeClr val="dk1"/>
              </a:solidFill>
              <a:latin typeface="Arial"/>
              <a:ea typeface="Arial"/>
              <a:cs typeface="Arial"/>
              <a:sym typeface="Arial"/>
            </a:endParaRPr>
          </a:p>
          <a:p>
            <a:pPr indent="-387350" lvl="0" marL="457200" marR="0" rtl="0" algn="l">
              <a:lnSpc>
                <a:spcPct val="100000"/>
              </a:lnSpc>
              <a:spcBef>
                <a:spcPts val="0"/>
              </a:spcBef>
              <a:spcAft>
                <a:spcPts val="0"/>
              </a:spcAft>
              <a:buClr>
                <a:schemeClr val="dk1"/>
              </a:buClr>
              <a:buSzPts val="2500"/>
              <a:buFont typeface="Arial"/>
              <a:buChar char="●"/>
            </a:pPr>
            <a:r>
              <a:rPr b="1" i="0" lang="en-US" sz="2500" u="none" cap="none" strike="noStrike">
                <a:solidFill>
                  <a:schemeClr val="dk1"/>
                </a:solidFill>
                <a:latin typeface="Arial"/>
                <a:ea typeface="Arial"/>
                <a:cs typeface="Arial"/>
                <a:sym typeface="Arial"/>
              </a:rPr>
              <a:t>Facebook</a:t>
            </a:r>
            <a:r>
              <a:rPr b="0" i="0" lang="en-US" sz="2500" u="none" cap="none" strike="noStrike">
                <a:solidFill>
                  <a:schemeClr val="dk1"/>
                </a:solidFill>
                <a:latin typeface="Arial"/>
                <a:ea typeface="Arial"/>
                <a:cs typeface="Arial"/>
                <a:sym typeface="Arial"/>
              </a:rPr>
              <a:t>: 63.8k - 68k</a:t>
            </a:r>
            <a:endParaRPr b="0" i="0" sz="2500" u="none" cap="none" strike="noStrike">
              <a:solidFill>
                <a:schemeClr val="dk1"/>
              </a:solidFill>
              <a:latin typeface="Arial"/>
              <a:ea typeface="Arial"/>
              <a:cs typeface="Arial"/>
              <a:sym typeface="Arial"/>
            </a:endParaRPr>
          </a:p>
          <a:p>
            <a:pPr indent="-387350" lvl="0" marL="457200" marR="0" rtl="0" algn="l">
              <a:lnSpc>
                <a:spcPct val="100000"/>
              </a:lnSpc>
              <a:spcBef>
                <a:spcPts val="0"/>
              </a:spcBef>
              <a:spcAft>
                <a:spcPts val="0"/>
              </a:spcAft>
              <a:buClr>
                <a:schemeClr val="dk1"/>
              </a:buClr>
              <a:buSzPts val="2500"/>
              <a:buFont typeface="Arial"/>
              <a:buChar char="●"/>
            </a:pPr>
            <a:r>
              <a:rPr b="1" i="0" lang="en-US" sz="2500" u="none" cap="none" strike="noStrike">
                <a:solidFill>
                  <a:schemeClr val="dk1"/>
                </a:solidFill>
                <a:latin typeface="Arial"/>
                <a:ea typeface="Arial"/>
                <a:cs typeface="Arial"/>
                <a:sym typeface="Arial"/>
              </a:rPr>
              <a:t>LinkedIn</a:t>
            </a:r>
            <a:r>
              <a:rPr b="0" i="0" lang="en-US" sz="2500" u="none" cap="none" strike="noStrike">
                <a:solidFill>
                  <a:schemeClr val="dk1"/>
                </a:solidFill>
                <a:latin typeface="Arial"/>
                <a:ea typeface="Arial"/>
                <a:cs typeface="Arial"/>
                <a:sym typeface="Arial"/>
              </a:rPr>
              <a:t>: 105.7k - 1</a:t>
            </a:r>
            <a:r>
              <a:rPr lang="en-US" sz="2500">
                <a:solidFill>
                  <a:schemeClr val="dk1"/>
                </a:solidFill>
              </a:rPr>
              <a:t>32</a:t>
            </a:r>
            <a:r>
              <a:rPr b="0" i="0" lang="en-US" sz="2500" u="none" cap="none" strike="noStrike">
                <a:solidFill>
                  <a:schemeClr val="dk1"/>
                </a:solidFill>
                <a:latin typeface="Arial"/>
                <a:ea typeface="Arial"/>
                <a:cs typeface="Arial"/>
                <a:sym typeface="Arial"/>
              </a:rPr>
              <a:t>k</a:t>
            </a:r>
            <a:endParaRPr b="0" i="0" sz="2500" u="none" cap="none" strike="noStrike">
              <a:solidFill>
                <a:schemeClr val="dk1"/>
              </a:solidFill>
              <a:latin typeface="Arial"/>
              <a:ea typeface="Arial"/>
              <a:cs typeface="Arial"/>
              <a:sym typeface="Arial"/>
            </a:endParaRPr>
          </a:p>
          <a:p>
            <a:pPr indent="-387350" lvl="0" marL="457200" marR="0" rtl="0" algn="l">
              <a:lnSpc>
                <a:spcPct val="100000"/>
              </a:lnSpc>
              <a:spcBef>
                <a:spcPts val="0"/>
              </a:spcBef>
              <a:spcAft>
                <a:spcPts val="0"/>
              </a:spcAft>
              <a:buClr>
                <a:schemeClr val="dk1"/>
              </a:buClr>
              <a:buSzPts val="2500"/>
              <a:buFont typeface="Arial"/>
              <a:buChar char="●"/>
            </a:pPr>
            <a:r>
              <a:rPr b="1" i="0" lang="en-US" sz="2500" u="none" cap="none" strike="noStrike">
                <a:solidFill>
                  <a:schemeClr val="dk1"/>
                </a:solidFill>
                <a:latin typeface="Arial"/>
                <a:ea typeface="Arial"/>
                <a:cs typeface="Arial"/>
                <a:sym typeface="Arial"/>
              </a:rPr>
              <a:t>TikTok</a:t>
            </a:r>
            <a:r>
              <a:rPr b="0" i="0" lang="en-US" sz="2500" u="none" cap="none" strike="noStrike">
                <a:solidFill>
                  <a:schemeClr val="dk1"/>
                </a:solidFill>
                <a:latin typeface="Arial"/>
                <a:ea typeface="Arial"/>
                <a:cs typeface="Arial"/>
                <a:sym typeface="Arial"/>
              </a:rPr>
              <a:t>: 4k - 7.1k / 83k - 1</a:t>
            </a:r>
            <a:r>
              <a:rPr lang="en-US" sz="2500">
                <a:solidFill>
                  <a:schemeClr val="dk1"/>
                </a:solidFill>
              </a:rPr>
              <a:t>80.8</a:t>
            </a:r>
            <a:r>
              <a:rPr b="0" i="0" lang="en-US" sz="2500" u="none" cap="none" strike="noStrike">
                <a:solidFill>
                  <a:schemeClr val="dk1"/>
                </a:solidFill>
                <a:latin typeface="Arial"/>
                <a:ea typeface="Arial"/>
                <a:cs typeface="Arial"/>
                <a:sym typeface="Arial"/>
              </a:rPr>
              <a:t>k</a:t>
            </a:r>
            <a:endParaRPr b="0" i="0" sz="25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11"/>
          <p:cNvSpPr txBox="1"/>
          <p:nvPr>
            <p:ph type="title"/>
          </p:nvPr>
        </p:nvSpPr>
        <p:spPr>
          <a:xfrm>
            <a:off x="449644" y="355600"/>
            <a:ext cx="8974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Social Media – Guidelines</a:t>
            </a:r>
            <a:endParaRPr/>
          </a:p>
        </p:txBody>
      </p:sp>
      <p:pic>
        <p:nvPicPr>
          <p:cNvPr id="538" name="Google Shape;538;p11"/>
          <p:cNvPicPr preferRelativeResize="0"/>
          <p:nvPr/>
        </p:nvPicPr>
        <p:blipFill rotWithShape="1">
          <a:blip r:embed="rId3">
            <a:alphaModFix/>
          </a:blip>
          <a:srcRect b="0" l="0" r="0" t="0"/>
          <a:stretch/>
        </p:blipFill>
        <p:spPr>
          <a:xfrm>
            <a:off x="249331" y="1506518"/>
            <a:ext cx="8904300" cy="4571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12"/>
          <p:cNvSpPr txBox="1"/>
          <p:nvPr>
            <p:ph type="title"/>
          </p:nvPr>
        </p:nvSpPr>
        <p:spPr>
          <a:xfrm>
            <a:off x="1206125" y="1824150"/>
            <a:ext cx="9386400" cy="737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9090"/>
              <a:buFont typeface="Arial"/>
              <a:buNone/>
            </a:pPr>
            <a:r>
              <a:rPr lang="en-US" sz="5500">
                <a:solidFill>
                  <a:srgbClr val="013250"/>
                </a:solidFill>
              </a:rPr>
              <a:t>Social Media – Images</a:t>
            </a:r>
            <a:endParaRPr sz="5500">
              <a:solidFill>
                <a:srgbClr val="013250"/>
              </a:solidFill>
            </a:endParaRPr>
          </a:p>
        </p:txBody>
      </p:sp>
      <p:grpSp>
        <p:nvGrpSpPr>
          <p:cNvPr id="544" name="Google Shape;544;p12"/>
          <p:cNvGrpSpPr/>
          <p:nvPr/>
        </p:nvGrpSpPr>
        <p:grpSpPr>
          <a:xfrm>
            <a:off x="1947809" y="3278764"/>
            <a:ext cx="4324800" cy="2732655"/>
            <a:chOff x="0" y="468005"/>
            <a:chExt cx="4324800" cy="2732655"/>
          </a:xfrm>
        </p:grpSpPr>
        <p:sp>
          <p:nvSpPr>
            <p:cNvPr id="545" name="Google Shape;545;p12"/>
            <p:cNvSpPr/>
            <p:nvPr/>
          </p:nvSpPr>
          <p:spPr>
            <a:xfrm>
              <a:off x="0" y="468005"/>
              <a:ext cx="4324800" cy="646500"/>
            </a:xfrm>
            <a:prstGeom prst="roundRect">
              <a:avLst>
                <a:gd fmla="val 16667" name="adj"/>
              </a:avLst>
            </a:prstGeom>
            <a:solidFill>
              <a:srgbClr val="ED7D31"/>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12"/>
            <p:cNvSpPr txBox="1"/>
            <p:nvPr/>
          </p:nvSpPr>
          <p:spPr>
            <a:xfrm>
              <a:off x="31556" y="499561"/>
              <a:ext cx="4261800" cy="583200"/>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rgbClr val="FFFFFF"/>
                </a:buClr>
                <a:buSzPts val="1700"/>
                <a:buFont typeface="Arial"/>
                <a:buNone/>
              </a:pPr>
              <a:r>
                <a:rPr b="0" i="0" lang="en-US" sz="1700" u="none" cap="none" strike="noStrike">
                  <a:solidFill>
                    <a:srgbClr val="FFFFFF"/>
                  </a:solidFill>
                  <a:latin typeface="Arial"/>
                  <a:ea typeface="Arial"/>
                  <a:cs typeface="Arial"/>
                  <a:sym typeface="Arial"/>
                </a:rPr>
                <a:t>Ensure you have permission to use image</a:t>
              </a:r>
              <a:endParaRPr b="0" i="0" sz="1400" u="none" cap="none" strike="noStrike">
                <a:solidFill>
                  <a:srgbClr val="000000"/>
                </a:solidFill>
                <a:latin typeface="Arial"/>
                <a:ea typeface="Arial"/>
                <a:cs typeface="Arial"/>
                <a:sym typeface="Arial"/>
              </a:endParaRPr>
            </a:p>
          </p:txBody>
        </p:sp>
        <p:sp>
          <p:nvSpPr>
            <p:cNvPr id="547" name="Google Shape;547;p12"/>
            <p:cNvSpPr/>
            <p:nvPr/>
          </p:nvSpPr>
          <p:spPr>
            <a:xfrm>
              <a:off x="0" y="1163390"/>
              <a:ext cx="4324800" cy="646500"/>
            </a:xfrm>
            <a:prstGeom prst="roundRect">
              <a:avLst>
                <a:gd fmla="val 16667" name="adj"/>
              </a:avLst>
            </a:prstGeom>
            <a:solidFill>
              <a:srgbClr val="A5A5A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12"/>
            <p:cNvSpPr txBox="1"/>
            <p:nvPr/>
          </p:nvSpPr>
          <p:spPr>
            <a:xfrm>
              <a:off x="31556" y="1194946"/>
              <a:ext cx="4261800" cy="583200"/>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rgbClr val="FFFFFF"/>
                </a:buClr>
                <a:buSzPts val="1700"/>
                <a:buFont typeface="Arial"/>
                <a:buNone/>
              </a:pPr>
              <a:r>
                <a:rPr b="0" i="0" lang="en-US" sz="1700" u="none" cap="none" strike="noStrike">
                  <a:solidFill>
                    <a:srgbClr val="FFFFFF"/>
                  </a:solidFill>
                  <a:latin typeface="Arial"/>
                  <a:ea typeface="Arial"/>
                  <a:cs typeface="Arial"/>
                  <a:sym typeface="Arial"/>
                </a:rPr>
                <a:t>Poor quality image = bad impression</a:t>
              </a:r>
              <a:endParaRPr b="0" i="0" sz="1400" u="none" cap="none" strike="noStrike">
                <a:solidFill>
                  <a:srgbClr val="000000"/>
                </a:solidFill>
                <a:latin typeface="Arial"/>
                <a:ea typeface="Arial"/>
                <a:cs typeface="Arial"/>
                <a:sym typeface="Arial"/>
              </a:endParaRPr>
            </a:p>
          </p:txBody>
        </p:sp>
        <p:sp>
          <p:nvSpPr>
            <p:cNvPr id="549" name="Google Shape;549;p12"/>
            <p:cNvSpPr/>
            <p:nvPr/>
          </p:nvSpPr>
          <p:spPr>
            <a:xfrm>
              <a:off x="0" y="1858775"/>
              <a:ext cx="4324800" cy="646500"/>
            </a:xfrm>
            <a:prstGeom prst="roundRect">
              <a:avLst>
                <a:gd fmla="val 16667" name="adj"/>
              </a:avLst>
            </a:prstGeom>
            <a:solidFill>
              <a:srgbClr val="FFC00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12"/>
            <p:cNvSpPr txBox="1"/>
            <p:nvPr/>
          </p:nvSpPr>
          <p:spPr>
            <a:xfrm>
              <a:off x="31556" y="1890331"/>
              <a:ext cx="4261800" cy="583200"/>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rgbClr val="FFFFFF"/>
                </a:buClr>
                <a:buSzPts val="1700"/>
                <a:buFont typeface="Arial"/>
                <a:buNone/>
              </a:pPr>
              <a:r>
                <a:rPr b="0" i="0" lang="en-US" sz="1700" u="none" cap="none" strike="noStrike">
                  <a:solidFill>
                    <a:srgbClr val="FFFFFF"/>
                  </a:solidFill>
                  <a:latin typeface="Arial"/>
                  <a:ea typeface="Arial"/>
                  <a:cs typeface="Arial"/>
                  <a:sym typeface="Arial"/>
                </a:rPr>
                <a:t>People under 18 – use caution</a:t>
              </a:r>
              <a:endParaRPr b="0" i="0" sz="1400" u="none" cap="none" strike="noStrike">
                <a:solidFill>
                  <a:srgbClr val="000000"/>
                </a:solidFill>
                <a:latin typeface="Arial"/>
                <a:ea typeface="Arial"/>
                <a:cs typeface="Arial"/>
                <a:sym typeface="Arial"/>
              </a:endParaRPr>
            </a:p>
          </p:txBody>
        </p:sp>
        <p:sp>
          <p:nvSpPr>
            <p:cNvPr id="551" name="Google Shape;551;p12"/>
            <p:cNvSpPr/>
            <p:nvPr/>
          </p:nvSpPr>
          <p:spPr>
            <a:xfrm>
              <a:off x="0" y="2554160"/>
              <a:ext cx="4324800" cy="646500"/>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12"/>
            <p:cNvSpPr txBox="1"/>
            <p:nvPr/>
          </p:nvSpPr>
          <p:spPr>
            <a:xfrm>
              <a:off x="31556" y="2585716"/>
              <a:ext cx="4261800" cy="583200"/>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rgbClr val="FFFFFF"/>
                </a:buClr>
                <a:buSzPts val="1700"/>
                <a:buFont typeface="Arial"/>
                <a:buNone/>
              </a:pPr>
              <a:r>
                <a:rPr b="0" i="0" lang="en-US" sz="1700" u="none" cap="none" strike="noStrike">
                  <a:solidFill>
                    <a:srgbClr val="FFFFFF"/>
                  </a:solidFill>
                  <a:latin typeface="Arial"/>
                  <a:ea typeface="Arial"/>
                  <a:cs typeface="Arial"/>
                  <a:sym typeface="Arial"/>
                </a:rPr>
                <a:t>DCU resources: pixiset, </a:t>
              </a:r>
              <a:r>
                <a:rPr b="0" i="0" lang="en-US" sz="1700" u="sng" cap="none" strike="noStrike">
                  <a:solidFill>
                    <a:srgbClr val="FFFFFF"/>
                  </a:solidFill>
                  <a:latin typeface="Arial"/>
                  <a:ea typeface="Arial"/>
                  <a:cs typeface="Arial"/>
                  <a:sym typeface="Arial"/>
                  <a:hlinkClick r:id="rId3">
                    <a:extLst>
                      <a:ext uri="{A12FA001-AC4F-418D-AE19-62706E023703}">
                        <ahyp:hlinkClr val="tx"/>
                      </a:ext>
                    </a:extLst>
                  </a:hlinkClick>
                </a:rPr>
                <a:t>branding@dcu.ie</a:t>
              </a:r>
              <a:r>
                <a:rPr b="0" i="0" lang="en-US" sz="1700" u="none" cap="none" strike="noStrike">
                  <a:solidFill>
                    <a:srgbClr val="FFFFFF"/>
                  </a:solidFill>
                  <a:latin typeface="Arial"/>
                  <a:ea typeface="Arial"/>
                  <a:cs typeface="Arial"/>
                  <a:sym typeface="Arial"/>
                </a:rPr>
                <a:t>, in-house photographer, phone</a:t>
              </a:r>
              <a:endParaRPr b="0" i="0" sz="1400" u="none" cap="none" strike="noStrike">
                <a:solidFill>
                  <a:srgbClr val="000000"/>
                </a:solidFill>
                <a:latin typeface="Arial"/>
                <a:ea typeface="Arial"/>
                <a:cs typeface="Arial"/>
                <a:sym typeface="Arial"/>
              </a:endParaRPr>
            </a:p>
          </p:txBody>
        </p:sp>
      </p:grpSp>
      <p:pic>
        <p:nvPicPr>
          <p:cNvPr descr="A picture containing LEGO, toy&#10;&#10;Description automatically generated" id="553" name="Google Shape;553;p12"/>
          <p:cNvPicPr preferRelativeResize="0"/>
          <p:nvPr/>
        </p:nvPicPr>
        <p:blipFill rotWithShape="1">
          <a:blip r:embed="rId4">
            <a:alphaModFix/>
          </a:blip>
          <a:srcRect b="0" l="0" r="0" t="0"/>
          <a:stretch/>
        </p:blipFill>
        <p:spPr>
          <a:xfrm>
            <a:off x="8273450" y="2975123"/>
            <a:ext cx="3339975" cy="3339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13"/>
          <p:cNvSpPr txBox="1"/>
          <p:nvPr>
            <p:ph type="ctrTitle"/>
          </p:nvPr>
        </p:nvSpPr>
        <p:spPr>
          <a:xfrm>
            <a:off x="1362200" y="1806600"/>
            <a:ext cx="7904100" cy="765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solidFill>
                  <a:srgbClr val="013250"/>
                </a:solidFill>
              </a:rPr>
              <a:t>Social Media – Accessibility</a:t>
            </a:r>
            <a:endParaRPr>
              <a:solidFill>
                <a:srgbClr val="013250"/>
              </a:solidFill>
            </a:endParaRPr>
          </a:p>
        </p:txBody>
      </p:sp>
      <p:pic>
        <p:nvPicPr>
          <p:cNvPr descr="A screenshot of a phone&#10;&#10;Description automatically generated with low confidence" id="559" name="Google Shape;559;p13"/>
          <p:cNvPicPr preferRelativeResize="0"/>
          <p:nvPr/>
        </p:nvPicPr>
        <p:blipFill rotWithShape="1">
          <a:blip r:embed="rId3">
            <a:alphaModFix/>
          </a:blip>
          <a:srcRect b="0" l="0" r="0" t="0"/>
          <a:stretch/>
        </p:blipFill>
        <p:spPr>
          <a:xfrm>
            <a:off x="8517675" y="2721275"/>
            <a:ext cx="3674400" cy="4136700"/>
          </a:xfrm>
          <a:prstGeom prst="rect">
            <a:avLst/>
          </a:prstGeom>
          <a:noFill/>
          <a:ln>
            <a:noFill/>
          </a:ln>
        </p:spPr>
      </p:pic>
      <p:grpSp>
        <p:nvGrpSpPr>
          <p:cNvPr id="560" name="Google Shape;560;p13"/>
          <p:cNvGrpSpPr/>
          <p:nvPr/>
        </p:nvGrpSpPr>
        <p:grpSpPr>
          <a:xfrm>
            <a:off x="1419534" y="2776498"/>
            <a:ext cx="4324800" cy="3587641"/>
            <a:chOff x="0" y="40414"/>
            <a:chExt cx="4324800" cy="3587641"/>
          </a:xfrm>
        </p:grpSpPr>
        <p:sp>
          <p:nvSpPr>
            <p:cNvPr id="561" name="Google Shape;561;p13"/>
            <p:cNvSpPr/>
            <p:nvPr/>
          </p:nvSpPr>
          <p:spPr>
            <a:xfrm>
              <a:off x="0" y="40414"/>
              <a:ext cx="4324800" cy="849300"/>
            </a:xfrm>
            <a:prstGeom prst="roundRect">
              <a:avLst>
                <a:gd fmla="val 16667" name="adj"/>
              </a:avLst>
            </a:prstGeom>
            <a:solidFill>
              <a:srgbClr val="ED7D31"/>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13"/>
            <p:cNvSpPr txBox="1"/>
            <p:nvPr/>
          </p:nvSpPr>
          <p:spPr>
            <a:xfrm>
              <a:off x="41465" y="81879"/>
              <a:ext cx="4242000" cy="766500"/>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FFFFFF"/>
                </a:buClr>
                <a:buSzPts val="2200"/>
                <a:buFont typeface="Arial"/>
                <a:buNone/>
              </a:pPr>
              <a:r>
                <a:rPr b="0" i="0" lang="en-US" sz="2200" u="none" cap="none" strike="noStrike">
                  <a:solidFill>
                    <a:srgbClr val="FFFFFF"/>
                  </a:solidFill>
                  <a:latin typeface="Arial"/>
                  <a:ea typeface="Arial"/>
                  <a:cs typeface="Arial"/>
                  <a:sym typeface="Arial"/>
                </a:rPr>
                <a:t>Growing awareness of accessibility on social media</a:t>
              </a:r>
              <a:endParaRPr b="0" i="0" sz="1400" u="none" cap="none" strike="noStrike">
                <a:solidFill>
                  <a:srgbClr val="000000"/>
                </a:solidFill>
                <a:latin typeface="Arial"/>
                <a:ea typeface="Arial"/>
                <a:cs typeface="Arial"/>
                <a:sym typeface="Arial"/>
              </a:endParaRPr>
            </a:p>
          </p:txBody>
        </p:sp>
        <p:sp>
          <p:nvSpPr>
            <p:cNvPr id="563" name="Google Shape;563;p13"/>
            <p:cNvSpPr/>
            <p:nvPr/>
          </p:nvSpPr>
          <p:spPr>
            <a:xfrm>
              <a:off x="0" y="953194"/>
              <a:ext cx="4324800" cy="849300"/>
            </a:xfrm>
            <a:prstGeom prst="roundRect">
              <a:avLst>
                <a:gd fmla="val 16667" name="adj"/>
              </a:avLst>
            </a:prstGeom>
            <a:solidFill>
              <a:srgbClr val="A5A5A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13"/>
            <p:cNvSpPr txBox="1"/>
            <p:nvPr/>
          </p:nvSpPr>
          <p:spPr>
            <a:xfrm>
              <a:off x="41465" y="994659"/>
              <a:ext cx="4242000" cy="766500"/>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FFFFFF"/>
                </a:buClr>
                <a:buSzPts val="2200"/>
                <a:buFont typeface="Arial"/>
                <a:buNone/>
              </a:pPr>
              <a:r>
                <a:rPr b="0" i="0" lang="en-US" sz="2200" u="none" cap="none" strike="noStrike">
                  <a:solidFill>
                    <a:srgbClr val="FFFFFF"/>
                  </a:solidFill>
                  <a:latin typeface="Arial"/>
                  <a:ea typeface="Arial"/>
                  <a:cs typeface="Arial"/>
                  <a:sym typeface="Arial"/>
                </a:rPr>
                <a:t>Does not come in under legislation</a:t>
              </a:r>
              <a:endParaRPr b="0" i="0" sz="1400" u="none" cap="none" strike="noStrike">
                <a:solidFill>
                  <a:srgbClr val="000000"/>
                </a:solidFill>
                <a:latin typeface="Arial"/>
                <a:ea typeface="Arial"/>
                <a:cs typeface="Arial"/>
                <a:sym typeface="Arial"/>
              </a:endParaRPr>
            </a:p>
          </p:txBody>
        </p:sp>
        <p:sp>
          <p:nvSpPr>
            <p:cNvPr id="565" name="Google Shape;565;p13"/>
            <p:cNvSpPr/>
            <p:nvPr/>
          </p:nvSpPr>
          <p:spPr>
            <a:xfrm>
              <a:off x="0" y="1865975"/>
              <a:ext cx="4324800" cy="849300"/>
            </a:xfrm>
            <a:prstGeom prst="roundRect">
              <a:avLst>
                <a:gd fmla="val 16667" name="adj"/>
              </a:avLst>
            </a:prstGeom>
            <a:solidFill>
              <a:srgbClr val="FFC00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3"/>
            <p:cNvSpPr txBox="1"/>
            <p:nvPr/>
          </p:nvSpPr>
          <p:spPr>
            <a:xfrm>
              <a:off x="41465" y="1907440"/>
              <a:ext cx="4242000" cy="766500"/>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FFFFFF"/>
                </a:buClr>
                <a:buSzPts val="2200"/>
                <a:buFont typeface="Arial"/>
                <a:buNone/>
              </a:pPr>
              <a:r>
                <a:rPr b="0" i="0" lang="en-US" sz="2200" u="none" cap="none" strike="noStrike">
                  <a:solidFill>
                    <a:srgbClr val="FFFFFF"/>
                  </a:solidFill>
                  <a:latin typeface="Arial"/>
                  <a:ea typeface="Arial"/>
                  <a:cs typeface="Arial"/>
                  <a:sym typeface="Arial"/>
                </a:rPr>
                <a:t>Captions on video</a:t>
              </a:r>
              <a:endParaRPr b="0" i="0" sz="1400" u="none" cap="none" strike="noStrike">
                <a:solidFill>
                  <a:srgbClr val="000000"/>
                </a:solidFill>
                <a:latin typeface="Arial"/>
                <a:ea typeface="Arial"/>
                <a:cs typeface="Arial"/>
                <a:sym typeface="Arial"/>
              </a:endParaRPr>
            </a:p>
          </p:txBody>
        </p:sp>
        <p:sp>
          <p:nvSpPr>
            <p:cNvPr id="567" name="Google Shape;567;p13"/>
            <p:cNvSpPr/>
            <p:nvPr/>
          </p:nvSpPr>
          <p:spPr>
            <a:xfrm>
              <a:off x="0" y="2778755"/>
              <a:ext cx="4324800" cy="849300"/>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13"/>
            <p:cNvSpPr txBox="1"/>
            <p:nvPr/>
          </p:nvSpPr>
          <p:spPr>
            <a:xfrm>
              <a:off x="41465" y="2820220"/>
              <a:ext cx="4242000" cy="766500"/>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FFFFFF"/>
                </a:buClr>
                <a:buSzPts val="2200"/>
                <a:buFont typeface="Arial"/>
                <a:buNone/>
              </a:pPr>
              <a:r>
                <a:rPr b="0" i="0" lang="en-US" sz="2200" u="none" cap="none" strike="noStrike">
                  <a:solidFill>
                    <a:srgbClr val="FFFFFF"/>
                  </a:solidFill>
                  <a:latin typeface="Arial"/>
                  <a:ea typeface="Arial"/>
                  <a:cs typeface="Arial"/>
                  <a:sym typeface="Arial"/>
                </a:rPr>
                <a:t>Use of ‘alt tag’ on social platforms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14"/>
          <p:cNvSpPr txBox="1"/>
          <p:nvPr>
            <p:ph type="title"/>
          </p:nvPr>
        </p:nvSpPr>
        <p:spPr>
          <a:xfrm>
            <a:off x="1270522" y="1741834"/>
            <a:ext cx="10190100" cy="93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solidFill>
                  <a:srgbClr val="013250"/>
                </a:solidFill>
              </a:rPr>
              <a:t>Social Media – Engagement</a:t>
            </a:r>
            <a:endParaRPr>
              <a:solidFill>
                <a:srgbClr val="013250"/>
              </a:solidFill>
            </a:endParaRPr>
          </a:p>
        </p:txBody>
      </p:sp>
      <p:pic>
        <p:nvPicPr>
          <p:cNvPr id="574" name="Google Shape;574;p14"/>
          <p:cNvPicPr preferRelativeResize="0"/>
          <p:nvPr/>
        </p:nvPicPr>
        <p:blipFill rotWithShape="1">
          <a:blip r:embed="rId3">
            <a:alphaModFix/>
          </a:blip>
          <a:srcRect b="0" l="0" r="0" t="0"/>
          <a:stretch/>
        </p:blipFill>
        <p:spPr>
          <a:xfrm>
            <a:off x="7862475" y="3065173"/>
            <a:ext cx="4249800" cy="2301900"/>
          </a:xfrm>
          <a:prstGeom prst="rect">
            <a:avLst/>
          </a:prstGeom>
          <a:noFill/>
          <a:ln>
            <a:noFill/>
          </a:ln>
        </p:spPr>
      </p:pic>
      <p:grpSp>
        <p:nvGrpSpPr>
          <p:cNvPr id="575" name="Google Shape;575;p14"/>
          <p:cNvGrpSpPr/>
          <p:nvPr/>
        </p:nvGrpSpPr>
        <p:grpSpPr>
          <a:xfrm>
            <a:off x="1559059" y="2745514"/>
            <a:ext cx="4324800" cy="2941200"/>
            <a:chOff x="0" y="529806"/>
            <a:chExt cx="4324800" cy="2941200"/>
          </a:xfrm>
        </p:grpSpPr>
        <p:sp>
          <p:nvSpPr>
            <p:cNvPr id="576" name="Google Shape;576;p14"/>
            <p:cNvSpPr/>
            <p:nvPr/>
          </p:nvSpPr>
          <p:spPr>
            <a:xfrm>
              <a:off x="0" y="529806"/>
              <a:ext cx="4324800" cy="4446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14"/>
            <p:cNvSpPr txBox="1"/>
            <p:nvPr/>
          </p:nvSpPr>
          <p:spPr>
            <a:xfrm>
              <a:off x="21704" y="551510"/>
              <a:ext cx="4281300" cy="401100"/>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FFFFFF"/>
                </a:buClr>
                <a:buSzPts val="1900"/>
                <a:buFont typeface="Arial"/>
                <a:buNone/>
              </a:pPr>
              <a:r>
                <a:rPr b="0" i="0" lang="en-US" sz="1900" u="none" cap="none" strike="noStrike">
                  <a:solidFill>
                    <a:srgbClr val="FFFFFF"/>
                  </a:solidFill>
                  <a:latin typeface="Arial"/>
                  <a:ea typeface="Arial"/>
                  <a:cs typeface="Arial"/>
                  <a:sym typeface="Arial"/>
                </a:rPr>
                <a:t>Don’t just engage with the positive </a:t>
              </a:r>
              <a:endParaRPr b="0" i="0" sz="1400" u="none" cap="none" strike="noStrike">
                <a:solidFill>
                  <a:srgbClr val="000000"/>
                </a:solidFill>
                <a:latin typeface="Arial"/>
                <a:ea typeface="Arial"/>
                <a:cs typeface="Arial"/>
                <a:sym typeface="Arial"/>
              </a:endParaRPr>
            </a:p>
          </p:txBody>
        </p:sp>
        <p:sp>
          <p:nvSpPr>
            <p:cNvPr id="578" name="Google Shape;578;p14"/>
            <p:cNvSpPr/>
            <p:nvPr/>
          </p:nvSpPr>
          <p:spPr>
            <a:xfrm>
              <a:off x="0" y="1029126"/>
              <a:ext cx="4324800" cy="4446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14"/>
            <p:cNvSpPr txBox="1"/>
            <p:nvPr/>
          </p:nvSpPr>
          <p:spPr>
            <a:xfrm>
              <a:off x="21704" y="1050830"/>
              <a:ext cx="4281300" cy="401100"/>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FFFFFF"/>
                </a:buClr>
                <a:buSzPts val="1900"/>
                <a:buFont typeface="Arial"/>
                <a:buNone/>
              </a:pPr>
              <a:r>
                <a:rPr b="0" i="0" lang="en-US" sz="1900" u="none" cap="none" strike="noStrike">
                  <a:solidFill>
                    <a:srgbClr val="FFFFFF"/>
                  </a:solidFill>
                  <a:latin typeface="Arial"/>
                  <a:ea typeface="Arial"/>
                  <a:cs typeface="Arial"/>
                  <a:sym typeface="Arial"/>
                </a:rPr>
                <a:t>Look to deal with complaints ‘offline’</a:t>
              </a:r>
              <a:endParaRPr b="0" i="0" sz="1400" u="none" cap="none" strike="noStrike">
                <a:solidFill>
                  <a:srgbClr val="000000"/>
                </a:solidFill>
                <a:latin typeface="Arial"/>
                <a:ea typeface="Arial"/>
                <a:cs typeface="Arial"/>
                <a:sym typeface="Arial"/>
              </a:endParaRPr>
            </a:p>
          </p:txBody>
        </p:sp>
        <p:sp>
          <p:nvSpPr>
            <p:cNvPr id="580" name="Google Shape;580;p14"/>
            <p:cNvSpPr/>
            <p:nvPr/>
          </p:nvSpPr>
          <p:spPr>
            <a:xfrm>
              <a:off x="0" y="1528446"/>
              <a:ext cx="4324800" cy="4446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14"/>
            <p:cNvSpPr txBox="1"/>
            <p:nvPr/>
          </p:nvSpPr>
          <p:spPr>
            <a:xfrm>
              <a:off x="21704" y="1550150"/>
              <a:ext cx="4281300" cy="401100"/>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FFFFFF"/>
                </a:buClr>
                <a:buSzPts val="1900"/>
                <a:buFont typeface="Arial"/>
                <a:buNone/>
              </a:pPr>
              <a:r>
                <a:rPr b="0" i="0" lang="en-US" sz="1900" u="none" cap="none" strike="noStrike">
                  <a:solidFill>
                    <a:srgbClr val="FFFFFF"/>
                  </a:solidFill>
                  <a:latin typeface="Arial"/>
                  <a:ea typeface="Arial"/>
                  <a:cs typeface="Arial"/>
                  <a:sym typeface="Arial"/>
                </a:rPr>
                <a:t>Always respond kindly </a:t>
              </a:r>
              <a:endParaRPr b="0" i="0" sz="1400" u="none" cap="none" strike="noStrike">
                <a:solidFill>
                  <a:srgbClr val="000000"/>
                </a:solidFill>
                <a:latin typeface="Arial"/>
                <a:ea typeface="Arial"/>
                <a:cs typeface="Arial"/>
                <a:sym typeface="Arial"/>
              </a:endParaRPr>
            </a:p>
          </p:txBody>
        </p:sp>
        <p:sp>
          <p:nvSpPr>
            <p:cNvPr id="582" name="Google Shape;582;p14"/>
            <p:cNvSpPr/>
            <p:nvPr/>
          </p:nvSpPr>
          <p:spPr>
            <a:xfrm>
              <a:off x="0" y="2027766"/>
              <a:ext cx="4324800" cy="4446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14"/>
            <p:cNvSpPr txBox="1"/>
            <p:nvPr/>
          </p:nvSpPr>
          <p:spPr>
            <a:xfrm>
              <a:off x="21704" y="2049470"/>
              <a:ext cx="4281300" cy="401100"/>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FFFFFF"/>
                </a:buClr>
                <a:buSzPts val="1900"/>
                <a:buFont typeface="Arial"/>
                <a:buNone/>
              </a:pPr>
              <a:r>
                <a:rPr b="0" i="0" lang="en-US" sz="1900" u="none" cap="none" strike="noStrike">
                  <a:solidFill>
                    <a:srgbClr val="FFFFFF"/>
                  </a:solidFill>
                  <a:latin typeface="Arial"/>
                  <a:ea typeface="Arial"/>
                  <a:cs typeface="Arial"/>
                  <a:sym typeface="Arial"/>
                </a:rPr>
                <a:t>Feedback = engagement</a:t>
              </a:r>
              <a:endParaRPr b="0" i="0" sz="1400" u="none" cap="none" strike="noStrike">
                <a:solidFill>
                  <a:srgbClr val="000000"/>
                </a:solidFill>
                <a:latin typeface="Arial"/>
                <a:ea typeface="Arial"/>
                <a:cs typeface="Arial"/>
                <a:sym typeface="Arial"/>
              </a:endParaRPr>
            </a:p>
          </p:txBody>
        </p:sp>
        <p:sp>
          <p:nvSpPr>
            <p:cNvPr id="584" name="Google Shape;584;p14"/>
            <p:cNvSpPr/>
            <p:nvPr/>
          </p:nvSpPr>
          <p:spPr>
            <a:xfrm>
              <a:off x="0" y="2527086"/>
              <a:ext cx="4324800" cy="4446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4"/>
            <p:cNvSpPr txBox="1"/>
            <p:nvPr/>
          </p:nvSpPr>
          <p:spPr>
            <a:xfrm>
              <a:off x="21704" y="2548790"/>
              <a:ext cx="4281300" cy="401100"/>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FFFFFF"/>
                </a:buClr>
                <a:buSzPts val="1900"/>
                <a:buFont typeface="Arial"/>
                <a:buNone/>
              </a:pPr>
              <a:r>
                <a:rPr b="0" i="0" lang="en-US" sz="1900" u="none" cap="none" strike="noStrike">
                  <a:solidFill>
                    <a:srgbClr val="FFFFFF"/>
                  </a:solidFill>
                  <a:latin typeface="Arial"/>
                  <a:ea typeface="Arial"/>
                  <a:cs typeface="Arial"/>
                  <a:sym typeface="Arial"/>
                </a:rPr>
                <a:t>Call to action</a:t>
              </a:r>
              <a:endParaRPr b="0" i="0" sz="1400" u="none" cap="none" strike="noStrike">
                <a:solidFill>
                  <a:srgbClr val="000000"/>
                </a:solidFill>
                <a:latin typeface="Arial"/>
                <a:ea typeface="Arial"/>
                <a:cs typeface="Arial"/>
                <a:sym typeface="Arial"/>
              </a:endParaRPr>
            </a:p>
          </p:txBody>
        </p:sp>
        <p:sp>
          <p:nvSpPr>
            <p:cNvPr id="586" name="Google Shape;586;p14"/>
            <p:cNvSpPr/>
            <p:nvPr/>
          </p:nvSpPr>
          <p:spPr>
            <a:xfrm>
              <a:off x="0" y="3026406"/>
              <a:ext cx="4324800" cy="4446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4"/>
            <p:cNvSpPr txBox="1"/>
            <p:nvPr/>
          </p:nvSpPr>
          <p:spPr>
            <a:xfrm>
              <a:off x="21704" y="3048110"/>
              <a:ext cx="4281300" cy="401100"/>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FFFFFF"/>
                </a:buClr>
                <a:buSzPts val="1900"/>
                <a:buFont typeface="Arial"/>
                <a:buNone/>
              </a:pPr>
              <a:r>
                <a:rPr b="0" i="0" lang="en-US" sz="1900" u="none" cap="none" strike="noStrike">
                  <a:solidFill>
                    <a:srgbClr val="FFFFFF"/>
                  </a:solidFill>
                  <a:latin typeface="Arial"/>
                  <a:ea typeface="Arial"/>
                  <a:cs typeface="Arial"/>
                  <a:sym typeface="Arial"/>
                </a:rPr>
                <a:t>Listen to what your audience is saying</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15"/>
          <p:cNvSpPr txBox="1"/>
          <p:nvPr>
            <p:ph type="title"/>
          </p:nvPr>
        </p:nvSpPr>
        <p:spPr>
          <a:xfrm>
            <a:off x="2132152" y="509925"/>
            <a:ext cx="6715500" cy="93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solidFill>
                  <a:srgbClr val="013250"/>
                </a:solidFill>
              </a:rPr>
              <a:t>X (formerly known as Twitter)</a:t>
            </a:r>
            <a:endParaRPr>
              <a:solidFill>
                <a:srgbClr val="013250"/>
              </a:solidFill>
            </a:endParaRPr>
          </a:p>
        </p:txBody>
      </p:sp>
      <p:pic>
        <p:nvPicPr>
          <p:cNvPr id="593" name="Google Shape;593;p15"/>
          <p:cNvPicPr preferRelativeResize="0"/>
          <p:nvPr/>
        </p:nvPicPr>
        <p:blipFill rotWithShape="1">
          <a:blip r:embed="rId3">
            <a:alphaModFix/>
          </a:blip>
          <a:srcRect b="0" l="0" r="0" t="0"/>
          <a:stretch/>
        </p:blipFill>
        <p:spPr>
          <a:xfrm>
            <a:off x="1994903" y="1646199"/>
            <a:ext cx="6990000" cy="4640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16"/>
          <p:cNvSpPr txBox="1"/>
          <p:nvPr>
            <p:ph type="title"/>
          </p:nvPr>
        </p:nvSpPr>
        <p:spPr>
          <a:xfrm>
            <a:off x="1359674" y="754925"/>
            <a:ext cx="6933600" cy="93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Suggestions for X/Twitter</a:t>
            </a:r>
            <a:endParaRPr/>
          </a:p>
        </p:txBody>
      </p:sp>
      <p:pic>
        <p:nvPicPr>
          <p:cNvPr id="599" name="Google Shape;599;p16"/>
          <p:cNvPicPr preferRelativeResize="0"/>
          <p:nvPr/>
        </p:nvPicPr>
        <p:blipFill rotWithShape="1">
          <a:blip r:embed="rId3">
            <a:alphaModFix/>
          </a:blip>
          <a:srcRect b="0" l="0" r="0" t="0"/>
          <a:stretch/>
        </p:blipFill>
        <p:spPr>
          <a:xfrm>
            <a:off x="6449770" y="1954393"/>
            <a:ext cx="3627900" cy="3668700"/>
          </a:xfrm>
          <a:prstGeom prst="rect">
            <a:avLst/>
          </a:prstGeom>
          <a:noFill/>
          <a:ln>
            <a:noFill/>
          </a:ln>
        </p:spPr>
      </p:pic>
      <p:grpSp>
        <p:nvGrpSpPr>
          <p:cNvPr id="600" name="Google Shape;600;p16"/>
          <p:cNvGrpSpPr/>
          <p:nvPr/>
        </p:nvGrpSpPr>
        <p:grpSpPr>
          <a:xfrm>
            <a:off x="1359684" y="1846105"/>
            <a:ext cx="4324818" cy="4015511"/>
            <a:chOff x="2466159" y="1833462"/>
            <a:chExt cx="4324818" cy="2792816"/>
          </a:xfrm>
        </p:grpSpPr>
        <p:sp>
          <p:nvSpPr>
            <p:cNvPr id="601" name="Google Shape;601;p16"/>
            <p:cNvSpPr/>
            <p:nvPr/>
          </p:nvSpPr>
          <p:spPr>
            <a:xfrm>
              <a:off x="2466159" y="1833462"/>
              <a:ext cx="4324818" cy="471729"/>
            </a:xfrm>
            <a:custGeom>
              <a:rect b="b" l="l" r="r" t="t"/>
              <a:pathLst>
                <a:path extrusionOk="0" h="602849" w="4324818">
                  <a:moveTo>
                    <a:pt x="0" y="100477"/>
                  </a:moveTo>
                  <a:cubicBezTo>
                    <a:pt x="0" y="44985"/>
                    <a:pt x="44985" y="0"/>
                    <a:pt x="100477" y="0"/>
                  </a:cubicBezTo>
                  <a:lnTo>
                    <a:pt x="4224341" y="0"/>
                  </a:lnTo>
                  <a:cubicBezTo>
                    <a:pt x="4279833" y="0"/>
                    <a:pt x="4324818" y="44985"/>
                    <a:pt x="4324818" y="100477"/>
                  </a:cubicBezTo>
                  <a:lnTo>
                    <a:pt x="4324818" y="502372"/>
                  </a:lnTo>
                  <a:cubicBezTo>
                    <a:pt x="4324818" y="557864"/>
                    <a:pt x="4279833" y="602849"/>
                    <a:pt x="4224341" y="602849"/>
                  </a:cubicBezTo>
                  <a:lnTo>
                    <a:pt x="100477" y="602849"/>
                  </a:lnTo>
                  <a:cubicBezTo>
                    <a:pt x="44985" y="602849"/>
                    <a:pt x="0" y="557864"/>
                    <a:pt x="0" y="502372"/>
                  </a:cubicBezTo>
                  <a:lnTo>
                    <a:pt x="0" y="100477"/>
                  </a:lnTo>
                  <a:close/>
                </a:path>
              </a:pathLst>
            </a:custGeom>
            <a:solidFill>
              <a:srgbClr val="4372C3"/>
            </a:solidFill>
            <a:ln cap="flat" cmpd="sng" w="12700">
              <a:solidFill>
                <a:srgbClr val="FFFFFF"/>
              </a:solidFill>
              <a:prstDash val="solid"/>
              <a:miter lim="800000"/>
              <a:headEnd len="sm" w="sm" type="none"/>
              <a:tailEnd len="sm" w="sm" type="none"/>
            </a:ln>
          </p:spPr>
          <p:txBody>
            <a:bodyPr anchorCtr="0" anchor="ctr" bIns="82750" lIns="82750" spcFirstLastPara="1" rIns="82750" wrap="square" tIns="8275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Twitter is a bubble… not everyone is on it/When does the professional end and personal begin…</a:t>
              </a:r>
              <a:endParaRPr b="0" i="0" sz="1500" u="none" cap="none" strike="noStrike">
                <a:solidFill>
                  <a:srgbClr val="FFFFFF"/>
                </a:solidFill>
                <a:latin typeface="Arial"/>
                <a:ea typeface="Arial"/>
                <a:cs typeface="Arial"/>
                <a:sym typeface="Arial"/>
              </a:endParaRPr>
            </a:p>
          </p:txBody>
        </p:sp>
        <p:sp>
          <p:nvSpPr>
            <p:cNvPr id="602" name="Google Shape;602;p16"/>
            <p:cNvSpPr/>
            <p:nvPr/>
          </p:nvSpPr>
          <p:spPr>
            <a:xfrm>
              <a:off x="2466159" y="3748827"/>
              <a:ext cx="4324818" cy="431768"/>
            </a:xfrm>
            <a:custGeom>
              <a:rect b="b" l="l" r="r" t="t"/>
              <a:pathLst>
                <a:path extrusionOk="0" h="564402" w="4324818">
                  <a:moveTo>
                    <a:pt x="0" y="94069"/>
                  </a:moveTo>
                  <a:cubicBezTo>
                    <a:pt x="0" y="42116"/>
                    <a:pt x="42116" y="0"/>
                    <a:pt x="94069" y="0"/>
                  </a:cubicBezTo>
                  <a:lnTo>
                    <a:pt x="4230749" y="0"/>
                  </a:lnTo>
                  <a:cubicBezTo>
                    <a:pt x="4282702" y="0"/>
                    <a:pt x="4324818" y="42116"/>
                    <a:pt x="4324818" y="94069"/>
                  </a:cubicBezTo>
                  <a:lnTo>
                    <a:pt x="4324818" y="470333"/>
                  </a:lnTo>
                  <a:cubicBezTo>
                    <a:pt x="4324818" y="522286"/>
                    <a:pt x="4282702" y="564402"/>
                    <a:pt x="4230749" y="564402"/>
                  </a:cubicBezTo>
                  <a:lnTo>
                    <a:pt x="94069" y="564402"/>
                  </a:lnTo>
                  <a:cubicBezTo>
                    <a:pt x="42116" y="564402"/>
                    <a:pt x="0" y="522286"/>
                    <a:pt x="0" y="470333"/>
                  </a:cubicBezTo>
                  <a:lnTo>
                    <a:pt x="0" y="94069"/>
                  </a:lnTo>
                  <a:close/>
                </a:path>
              </a:pathLst>
            </a:custGeom>
            <a:solidFill>
              <a:srgbClr val="4372C3"/>
            </a:solidFill>
            <a:ln cap="flat" cmpd="sng" w="12700">
              <a:solidFill>
                <a:srgbClr val="FFFFFF"/>
              </a:solidFill>
              <a:prstDash val="solid"/>
              <a:miter lim="800000"/>
              <a:headEnd len="sm" w="sm" type="none"/>
              <a:tailEnd len="sm" w="sm" type="none"/>
            </a:ln>
          </p:spPr>
          <p:txBody>
            <a:bodyPr anchorCtr="0" anchor="ctr" bIns="80875" lIns="80875" spcFirstLastPara="1" rIns="80875" wrap="square" tIns="80875">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Tag peers, colleagues, schools, faculties, societies</a:t>
              </a:r>
              <a:endParaRPr b="0" i="0" sz="1400" u="none" cap="none" strike="noStrike">
                <a:solidFill>
                  <a:srgbClr val="000000"/>
                </a:solidFill>
                <a:latin typeface="Arial"/>
                <a:ea typeface="Arial"/>
                <a:cs typeface="Arial"/>
                <a:sym typeface="Arial"/>
              </a:endParaRPr>
            </a:p>
          </p:txBody>
        </p:sp>
        <p:sp>
          <p:nvSpPr>
            <p:cNvPr id="603" name="Google Shape;603;p16"/>
            <p:cNvSpPr/>
            <p:nvPr/>
          </p:nvSpPr>
          <p:spPr>
            <a:xfrm>
              <a:off x="2466159" y="3230068"/>
              <a:ext cx="4324818" cy="457613"/>
            </a:xfrm>
            <a:custGeom>
              <a:rect b="b" l="l" r="r" t="t"/>
              <a:pathLst>
                <a:path extrusionOk="0" h="602123" w="4324818">
                  <a:moveTo>
                    <a:pt x="0" y="100356"/>
                  </a:moveTo>
                  <a:cubicBezTo>
                    <a:pt x="0" y="44931"/>
                    <a:pt x="44931" y="0"/>
                    <a:pt x="100356" y="0"/>
                  </a:cubicBezTo>
                  <a:lnTo>
                    <a:pt x="4224462" y="0"/>
                  </a:lnTo>
                  <a:cubicBezTo>
                    <a:pt x="4279887" y="0"/>
                    <a:pt x="4324818" y="44931"/>
                    <a:pt x="4324818" y="100356"/>
                  </a:cubicBezTo>
                  <a:lnTo>
                    <a:pt x="4324818" y="501767"/>
                  </a:lnTo>
                  <a:cubicBezTo>
                    <a:pt x="4324818" y="557192"/>
                    <a:pt x="4279887" y="602123"/>
                    <a:pt x="4224462" y="602123"/>
                  </a:cubicBezTo>
                  <a:lnTo>
                    <a:pt x="100356" y="602123"/>
                  </a:lnTo>
                  <a:cubicBezTo>
                    <a:pt x="44931" y="602123"/>
                    <a:pt x="0" y="557192"/>
                    <a:pt x="0" y="501767"/>
                  </a:cubicBezTo>
                  <a:lnTo>
                    <a:pt x="0" y="100356"/>
                  </a:lnTo>
                  <a:close/>
                </a:path>
              </a:pathLst>
            </a:custGeom>
            <a:solidFill>
              <a:srgbClr val="4372C3"/>
            </a:solidFill>
            <a:ln cap="flat" cmpd="sng" w="12700">
              <a:solidFill>
                <a:srgbClr val="FFFFFF"/>
              </a:solidFill>
              <a:prstDash val="solid"/>
              <a:miter lim="800000"/>
              <a:headEnd len="sm" w="sm" type="none"/>
              <a:tailEnd len="sm" w="sm" type="none"/>
            </a:ln>
          </p:spPr>
          <p:txBody>
            <a:bodyPr anchorCtr="0" anchor="ctr" bIns="82725" lIns="82725" spcFirstLastPara="1" rIns="82725" wrap="square" tIns="82725">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Always use a visual, tweet often, engage</a:t>
              </a:r>
              <a:endParaRPr b="0" i="0" sz="1400" u="none" cap="none" strike="noStrike">
                <a:solidFill>
                  <a:srgbClr val="000000"/>
                </a:solidFill>
                <a:latin typeface="Arial"/>
                <a:ea typeface="Arial"/>
                <a:cs typeface="Arial"/>
                <a:sym typeface="Arial"/>
              </a:endParaRPr>
            </a:p>
          </p:txBody>
        </p:sp>
        <p:sp>
          <p:nvSpPr>
            <p:cNvPr id="604" name="Google Shape;604;p16"/>
            <p:cNvSpPr/>
            <p:nvPr/>
          </p:nvSpPr>
          <p:spPr>
            <a:xfrm>
              <a:off x="2466159" y="2725813"/>
              <a:ext cx="4324818" cy="458735"/>
            </a:xfrm>
            <a:custGeom>
              <a:rect b="b" l="l" r="r" t="t"/>
              <a:pathLst>
                <a:path extrusionOk="0" h="458735" w="4324818">
                  <a:moveTo>
                    <a:pt x="0" y="76457"/>
                  </a:moveTo>
                  <a:cubicBezTo>
                    <a:pt x="0" y="34231"/>
                    <a:pt x="34231" y="0"/>
                    <a:pt x="76457" y="0"/>
                  </a:cubicBezTo>
                  <a:lnTo>
                    <a:pt x="4248361" y="0"/>
                  </a:lnTo>
                  <a:cubicBezTo>
                    <a:pt x="4290587" y="0"/>
                    <a:pt x="4324818" y="34231"/>
                    <a:pt x="4324818" y="76457"/>
                  </a:cubicBezTo>
                  <a:lnTo>
                    <a:pt x="4324818" y="382278"/>
                  </a:lnTo>
                  <a:cubicBezTo>
                    <a:pt x="4324818" y="424504"/>
                    <a:pt x="4290587" y="458735"/>
                    <a:pt x="4248361" y="458735"/>
                  </a:cubicBezTo>
                  <a:lnTo>
                    <a:pt x="76457" y="458735"/>
                  </a:lnTo>
                  <a:cubicBezTo>
                    <a:pt x="34231" y="458735"/>
                    <a:pt x="0" y="424504"/>
                    <a:pt x="0" y="382278"/>
                  </a:cubicBezTo>
                  <a:lnTo>
                    <a:pt x="0" y="76457"/>
                  </a:lnTo>
                  <a:close/>
                </a:path>
              </a:pathLst>
            </a:custGeom>
            <a:solidFill>
              <a:srgbClr val="4372C3"/>
            </a:solidFill>
            <a:ln cap="flat" cmpd="sng" w="12700">
              <a:solidFill>
                <a:srgbClr val="FFFFFF"/>
              </a:solidFill>
              <a:prstDash val="solid"/>
              <a:miter lim="800000"/>
              <a:headEnd len="sm" w="sm" type="none"/>
              <a:tailEnd len="sm" w="sm" type="none"/>
            </a:ln>
          </p:spPr>
          <p:txBody>
            <a:bodyPr anchorCtr="0" anchor="ctr" bIns="75725" lIns="75725" spcFirstLastPara="1" rIns="75725" wrap="square" tIns="75725">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30pc info/news, 30pc ‘core message’, 30pc fun</a:t>
              </a:r>
              <a:endParaRPr b="0" i="0" sz="1400" u="none" cap="none" strike="noStrike">
                <a:solidFill>
                  <a:srgbClr val="000000"/>
                </a:solidFill>
                <a:latin typeface="Arial"/>
                <a:ea typeface="Arial"/>
                <a:cs typeface="Arial"/>
                <a:sym typeface="Arial"/>
              </a:endParaRPr>
            </a:p>
          </p:txBody>
        </p:sp>
        <p:sp>
          <p:nvSpPr>
            <p:cNvPr id="605" name="Google Shape;605;p16"/>
            <p:cNvSpPr/>
            <p:nvPr/>
          </p:nvSpPr>
          <p:spPr>
            <a:xfrm>
              <a:off x="2466159" y="2370742"/>
              <a:ext cx="4324818" cy="320345"/>
            </a:xfrm>
            <a:custGeom>
              <a:rect b="b" l="l" r="r" t="t"/>
              <a:pathLst>
                <a:path extrusionOk="0" h="525155" w="4324818">
                  <a:moveTo>
                    <a:pt x="0" y="87528"/>
                  </a:moveTo>
                  <a:cubicBezTo>
                    <a:pt x="0" y="39188"/>
                    <a:pt x="39188" y="0"/>
                    <a:pt x="87528" y="0"/>
                  </a:cubicBezTo>
                  <a:lnTo>
                    <a:pt x="4237290" y="0"/>
                  </a:lnTo>
                  <a:cubicBezTo>
                    <a:pt x="4285630" y="0"/>
                    <a:pt x="4324818" y="39188"/>
                    <a:pt x="4324818" y="87528"/>
                  </a:cubicBezTo>
                  <a:lnTo>
                    <a:pt x="4324818" y="437627"/>
                  </a:lnTo>
                  <a:cubicBezTo>
                    <a:pt x="4324818" y="485967"/>
                    <a:pt x="4285630" y="525155"/>
                    <a:pt x="4237290" y="525155"/>
                  </a:cubicBezTo>
                  <a:lnTo>
                    <a:pt x="87528" y="525155"/>
                  </a:lnTo>
                  <a:cubicBezTo>
                    <a:pt x="39188" y="525155"/>
                    <a:pt x="0" y="485967"/>
                    <a:pt x="0" y="437627"/>
                  </a:cubicBezTo>
                  <a:lnTo>
                    <a:pt x="0" y="87528"/>
                  </a:lnTo>
                  <a:close/>
                </a:path>
              </a:pathLst>
            </a:custGeom>
            <a:solidFill>
              <a:srgbClr val="4372C3"/>
            </a:solidFill>
            <a:ln cap="flat" cmpd="sng" w="12700">
              <a:solidFill>
                <a:srgbClr val="FFFFFF"/>
              </a:solidFill>
              <a:prstDash val="solid"/>
              <a:miter lim="800000"/>
              <a:headEnd len="sm" w="sm" type="none"/>
              <a:tailEnd len="sm" w="sm" type="none"/>
            </a:ln>
          </p:spPr>
          <p:txBody>
            <a:bodyPr anchorCtr="0" anchor="ctr" bIns="78975" lIns="78975" spcFirstLastPara="1" rIns="78975" wrap="square" tIns="78975">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Great for distributing content from other platforms</a:t>
              </a:r>
              <a:endParaRPr b="0" i="0" sz="1500" u="none" cap="none" strike="noStrike">
                <a:solidFill>
                  <a:srgbClr val="FFFFFF"/>
                </a:solidFill>
                <a:latin typeface="Arial"/>
                <a:ea typeface="Arial"/>
                <a:cs typeface="Arial"/>
                <a:sym typeface="Arial"/>
              </a:endParaRPr>
            </a:p>
          </p:txBody>
        </p:sp>
        <p:sp>
          <p:nvSpPr>
            <p:cNvPr id="606" name="Google Shape;606;p16"/>
            <p:cNvSpPr/>
            <p:nvPr/>
          </p:nvSpPr>
          <p:spPr>
            <a:xfrm>
              <a:off x="2466159" y="4241506"/>
              <a:ext cx="4324818" cy="384772"/>
            </a:xfrm>
            <a:custGeom>
              <a:rect b="b" l="l" r="r" t="t"/>
              <a:pathLst>
                <a:path extrusionOk="0" h="528896" w="4324818">
                  <a:moveTo>
                    <a:pt x="0" y="88151"/>
                  </a:moveTo>
                  <a:cubicBezTo>
                    <a:pt x="0" y="39467"/>
                    <a:pt x="39467" y="0"/>
                    <a:pt x="88151" y="0"/>
                  </a:cubicBezTo>
                  <a:lnTo>
                    <a:pt x="4236667" y="0"/>
                  </a:lnTo>
                  <a:cubicBezTo>
                    <a:pt x="4285351" y="0"/>
                    <a:pt x="4324818" y="39467"/>
                    <a:pt x="4324818" y="88151"/>
                  </a:cubicBezTo>
                  <a:lnTo>
                    <a:pt x="4324818" y="440745"/>
                  </a:lnTo>
                  <a:cubicBezTo>
                    <a:pt x="4324818" y="489429"/>
                    <a:pt x="4285351" y="528896"/>
                    <a:pt x="4236667" y="528896"/>
                  </a:cubicBezTo>
                  <a:lnTo>
                    <a:pt x="88151" y="528896"/>
                  </a:lnTo>
                  <a:cubicBezTo>
                    <a:pt x="39467" y="528896"/>
                    <a:pt x="0" y="489429"/>
                    <a:pt x="0" y="440745"/>
                  </a:cubicBezTo>
                  <a:lnTo>
                    <a:pt x="0" y="88151"/>
                  </a:lnTo>
                  <a:close/>
                </a:path>
              </a:pathLst>
            </a:custGeom>
            <a:solidFill>
              <a:srgbClr val="4372C3"/>
            </a:solidFill>
            <a:ln cap="flat" cmpd="sng" w="12700">
              <a:solidFill>
                <a:srgbClr val="FFFFFF"/>
              </a:solidFill>
              <a:prstDash val="solid"/>
              <a:miter lim="800000"/>
              <a:headEnd len="sm" w="sm" type="none"/>
              <a:tailEnd len="sm" w="sm" type="none"/>
            </a:ln>
          </p:spPr>
          <p:txBody>
            <a:bodyPr anchorCtr="0" anchor="ctr" bIns="79150" lIns="79150" spcFirstLastPara="1" rIns="79150" wrap="square" tIns="7915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Issues include: fake accounts, echo chamber, trolls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17"/>
          <p:cNvSpPr txBox="1"/>
          <p:nvPr>
            <p:ph type="title"/>
          </p:nvPr>
        </p:nvSpPr>
        <p:spPr>
          <a:xfrm>
            <a:off x="343930" y="534826"/>
            <a:ext cx="10692900" cy="93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solidFill>
                  <a:srgbClr val="013250"/>
                </a:solidFill>
              </a:rPr>
              <a:t>Social Media – X/Twitter</a:t>
            </a:r>
            <a:endParaRPr>
              <a:solidFill>
                <a:srgbClr val="013250"/>
              </a:solidFill>
            </a:endParaRPr>
          </a:p>
        </p:txBody>
      </p:sp>
      <p:pic>
        <p:nvPicPr>
          <p:cNvPr descr="Screen Clipping" id="612" name="Google Shape;612;p17"/>
          <p:cNvPicPr preferRelativeResize="0"/>
          <p:nvPr/>
        </p:nvPicPr>
        <p:blipFill rotWithShape="1">
          <a:blip r:embed="rId3">
            <a:alphaModFix/>
          </a:blip>
          <a:srcRect b="0" l="0" r="0" t="0"/>
          <a:stretch/>
        </p:blipFill>
        <p:spPr>
          <a:xfrm>
            <a:off x="1760637" y="1670738"/>
            <a:ext cx="3248700" cy="4632000"/>
          </a:xfrm>
          <a:prstGeom prst="rect">
            <a:avLst/>
          </a:prstGeom>
          <a:noFill/>
          <a:ln>
            <a:noFill/>
          </a:ln>
        </p:spPr>
      </p:pic>
      <p:pic>
        <p:nvPicPr>
          <p:cNvPr descr="Screen Clipping" id="613" name="Google Shape;613;p17"/>
          <p:cNvPicPr preferRelativeResize="0"/>
          <p:nvPr/>
        </p:nvPicPr>
        <p:blipFill rotWithShape="1">
          <a:blip r:embed="rId4">
            <a:alphaModFix/>
          </a:blip>
          <a:srcRect b="0" l="0" r="0" t="0"/>
          <a:stretch/>
        </p:blipFill>
        <p:spPr>
          <a:xfrm>
            <a:off x="6618298" y="1670738"/>
            <a:ext cx="3001800" cy="4672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g358b142adc4_0_0"/>
          <p:cNvSpPr txBox="1"/>
          <p:nvPr>
            <p:ph type="title"/>
          </p:nvPr>
        </p:nvSpPr>
        <p:spPr>
          <a:xfrm>
            <a:off x="338505" y="261242"/>
            <a:ext cx="8800200" cy="932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t/>
            </a:r>
            <a:endParaRPr>
              <a:solidFill>
                <a:srgbClr val="013250"/>
              </a:solidFill>
            </a:endParaRPr>
          </a:p>
          <a:p>
            <a:pPr indent="0" lvl="0" marL="0" rtl="0" algn="l">
              <a:lnSpc>
                <a:spcPct val="90000"/>
              </a:lnSpc>
              <a:spcBef>
                <a:spcPts val="0"/>
              </a:spcBef>
              <a:spcAft>
                <a:spcPts val="0"/>
              </a:spcAft>
              <a:buClr>
                <a:schemeClr val="dk1"/>
              </a:buClr>
              <a:buSzPct val="102590"/>
              <a:buFont typeface="Arial"/>
              <a:buNone/>
            </a:pPr>
            <a:r>
              <a:rPr lang="en-US" sz="4288">
                <a:solidFill>
                  <a:srgbClr val="013250"/>
                </a:solidFill>
              </a:rPr>
              <a:t>Bluesky / Threads</a:t>
            </a:r>
            <a:endParaRPr/>
          </a:p>
        </p:txBody>
      </p:sp>
      <p:sp>
        <p:nvSpPr>
          <p:cNvPr id="619" name="Google Shape;619;g358b142adc4_0_0"/>
          <p:cNvSpPr txBox="1"/>
          <p:nvPr/>
        </p:nvSpPr>
        <p:spPr>
          <a:xfrm>
            <a:off x="667850" y="2043450"/>
            <a:ext cx="2698800" cy="153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2500" u="none" cap="none" strike="noStrike">
              <a:solidFill>
                <a:schemeClr val="dk1"/>
              </a:solidFill>
              <a:latin typeface="Arial"/>
              <a:ea typeface="Arial"/>
              <a:cs typeface="Arial"/>
              <a:sym typeface="Arial"/>
            </a:endParaRPr>
          </a:p>
        </p:txBody>
      </p:sp>
      <p:pic>
        <p:nvPicPr>
          <p:cNvPr id="620" name="Google Shape;620;g358b142adc4_0_0"/>
          <p:cNvPicPr preferRelativeResize="0"/>
          <p:nvPr/>
        </p:nvPicPr>
        <p:blipFill>
          <a:blip r:embed="rId3">
            <a:alphaModFix/>
          </a:blip>
          <a:stretch>
            <a:fillRect/>
          </a:stretch>
        </p:blipFill>
        <p:spPr>
          <a:xfrm>
            <a:off x="223550" y="2224588"/>
            <a:ext cx="1330500" cy="1175519"/>
          </a:xfrm>
          <a:prstGeom prst="rect">
            <a:avLst/>
          </a:prstGeom>
          <a:noFill/>
          <a:ln>
            <a:noFill/>
          </a:ln>
        </p:spPr>
      </p:pic>
      <p:pic>
        <p:nvPicPr>
          <p:cNvPr descr="File:Threads (app) logo.svg - Wikipedia" id="621" name="Google Shape;621;g358b142adc4_0_0"/>
          <p:cNvPicPr preferRelativeResize="0"/>
          <p:nvPr/>
        </p:nvPicPr>
        <p:blipFill>
          <a:blip r:embed="rId4">
            <a:alphaModFix/>
          </a:blip>
          <a:stretch>
            <a:fillRect/>
          </a:stretch>
        </p:blipFill>
        <p:spPr>
          <a:xfrm>
            <a:off x="223550" y="4878362"/>
            <a:ext cx="1330499" cy="1330499"/>
          </a:xfrm>
          <a:prstGeom prst="rect">
            <a:avLst/>
          </a:prstGeom>
          <a:noFill/>
          <a:ln>
            <a:noFill/>
          </a:ln>
        </p:spPr>
      </p:pic>
      <p:pic>
        <p:nvPicPr>
          <p:cNvPr id="622" name="Google Shape;622;g358b142adc4_0_0" title="IMG_5171.jpeg"/>
          <p:cNvPicPr preferRelativeResize="0"/>
          <p:nvPr/>
        </p:nvPicPr>
        <p:blipFill>
          <a:blip r:embed="rId5">
            <a:alphaModFix/>
          </a:blip>
          <a:stretch>
            <a:fillRect/>
          </a:stretch>
        </p:blipFill>
        <p:spPr>
          <a:xfrm>
            <a:off x="1824125" y="1744775"/>
            <a:ext cx="3007274" cy="2441799"/>
          </a:xfrm>
          <a:prstGeom prst="rect">
            <a:avLst/>
          </a:prstGeom>
          <a:noFill/>
          <a:ln>
            <a:noFill/>
          </a:ln>
        </p:spPr>
      </p:pic>
      <p:pic>
        <p:nvPicPr>
          <p:cNvPr id="623" name="Google Shape;623;g358b142adc4_0_0" title="IMG_5172.jpeg"/>
          <p:cNvPicPr preferRelativeResize="0"/>
          <p:nvPr/>
        </p:nvPicPr>
        <p:blipFill>
          <a:blip r:embed="rId6">
            <a:alphaModFix/>
          </a:blip>
          <a:stretch>
            <a:fillRect/>
          </a:stretch>
        </p:blipFill>
        <p:spPr>
          <a:xfrm>
            <a:off x="1824125" y="4651074"/>
            <a:ext cx="3150126" cy="17850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18"/>
          <p:cNvSpPr txBox="1"/>
          <p:nvPr>
            <p:ph type="title"/>
          </p:nvPr>
        </p:nvSpPr>
        <p:spPr>
          <a:xfrm>
            <a:off x="821427" y="671725"/>
            <a:ext cx="5746500" cy="93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Arial"/>
              <a:buNone/>
            </a:pPr>
            <a:r>
              <a:rPr lang="en-US"/>
              <a:t>Suggestions for LinkedIn</a:t>
            </a:r>
            <a:endParaRPr/>
          </a:p>
        </p:txBody>
      </p:sp>
      <p:grpSp>
        <p:nvGrpSpPr>
          <p:cNvPr id="629" name="Google Shape;629;p18"/>
          <p:cNvGrpSpPr/>
          <p:nvPr/>
        </p:nvGrpSpPr>
        <p:grpSpPr>
          <a:xfrm>
            <a:off x="821434" y="2194309"/>
            <a:ext cx="4324800" cy="3134512"/>
            <a:chOff x="0" y="450950"/>
            <a:chExt cx="4324800" cy="3134512"/>
          </a:xfrm>
        </p:grpSpPr>
        <p:sp>
          <p:nvSpPr>
            <p:cNvPr id="630" name="Google Shape;630;p18"/>
            <p:cNvSpPr/>
            <p:nvPr/>
          </p:nvSpPr>
          <p:spPr>
            <a:xfrm>
              <a:off x="0" y="450950"/>
              <a:ext cx="4324800" cy="421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18"/>
            <p:cNvSpPr txBox="1"/>
            <p:nvPr/>
          </p:nvSpPr>
          <p:spPr>
            <a:xfrm>
              <a:off x="20561" y="471511"/>
              <a:ext cx="4283700" cy="3801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Professional, serious, aspirational</a:t>
              </a:r>
              <a:endParaRPr b="0" i="0" sz="1400" u="none" cap="none" strike="noStrike">
                <a:solidFill>
                  <a:srgbClr val="000000"/>
                </a:solidFill>
                <a:latin typeface="Arial"/>
                <a:ea typeface="Arial"/>
                <a:cs typeface="Arial"/>
                <a:sym typeface="Arial"/>
              </a:endParaRPr>
            </a:p>
          </p:txBody>
        </p:sp>
        <p:sp>
          <p:nvSpPr>
            <p:cNvPr id="632" name="Google Shape;632;p18"/>
            <p:cNvSpPr/>
            <p:nvPr/>
          </p:nvSpPr>
          <p:spPr>
            <a:xfrm>
              <a:off x="0" y="1834293"/>
              <a:ext cx="4324800" cy="421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18"/>
            <p:cNvSpPr txBox="1"/>
            <p:nvPr/>
          </p:nvSpPr>
          <p:spPr>
            <a:xfrm>
              <a:off x="20561" y="1854854"/>
              <a:ext cx="4283700" cy="3801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Post information/news</a:t>
              </a:r>
              <a:endParaRPr b="0" i="0" sz="1400" u="none" cap="none" strike="noStrike">
                <a:solidFill>
                  <a:srgbClr val="000000"/>
                </a:solidFill>
                <a:latin typeface="Arial"/>
                <a:ea typeface="Arial"/>
                <a:cs typeface="Arial"/>
                <a:sym typeface="Arial"/>
              </a:endParaRPr>
            </a:p>
          </p:txBody>
        </p:sp>
        <p:sp>
          <p:nvSpPr>
            <p:cNvPr id="634" name="Google Shape;634;p18"/>
            <p:cNvSpPr/>
            <p:nvPr/>
          </p:nvSpPr>
          <p:spPr>
            <a:xfrm>
              <a:off x="0" y="2274636"/>
              <a:ext cx="4324800" cy="421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18"/>
            <p:cNvSpPr txBox="1"/>
            <p:nvPr/>
          </p:nvSpPr>
          <p:spPr>
            <a:xfrm>
              <a:off x="20561" y="2295197"/>
              <a:ext cx="4283700" cy="3801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Post regularly</a:t>
              </a:r>
              <a:endParaRPr b="0" i="0" sz="1800" u="none" cap="none" strike="noStrike">
                <a:solidFill>
                  <a:srgbClr val="FFFFFF"/>
                </a:solidFill>
                <a:latin typeface="Arial"/>
                <a:ea typeface="Arial"/>
                <a:cs typeface="Arial"/>
                <a:sym typeface="Arial"/>
              </a:endParaRPr>
            </a:p>
          </p:txBody>
        </p:sp>
        <p:sp>
          <p:nvSpPr>
            <p:cNvPr id="636" name="Google Shape;636;p18"/>
            <p:cNvSpPr/>
            <p:nvPr/>
          </p:nvSpPr>
          <p:spPr>
            <a:xfrm>
              <a:off x="0" y="2729050"/>
              <a:ext cx="4324800" cy="421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18"/>
            <p:cNvSpPr txBox="1"/>
            <p:nvPr/>
          </p:nvSpPr>
          <p:spPr>
            <a:xfrm>
              <a:off x="20561" y="2749611"/>
              <a:ext cx="4283700" cy="3801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Less engagement from wider audience</a:t>
              </a:r>
              <a:endParaRPr b="0" i="0" sz="1800" u="none" cap="none" strike="noStrike">
                <a:solidFill>
                  <a:srgbClr val="FFFFFF"/>
                </a:solidFill>
                <a:latin typeface="Arial"/>
                <a:ea typeface="Arial"/>
                <a:cs typeface="Arial"/>
                <a:sym typeface="Arial"/>
              </a:endParaRPr>
            </a:p>
          </p:txBody>
        </p:sp>
        <p:sp>
          <p:nvSpPr>
            <p:cNvPr id="638" name="Google Shape;638;p18"/>
            <p:cNvSpPr/>
            <p:nvPr/>
          </p:nvSpPr>
          <p:spPr>
            <a:xfrm>
              <a:off x="0" y="3164262"/>
              <a:ext cx="4324800" cy="421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18"/>
            <p:cNvSpPr txBox="1"/>
            <p:nvPr/>
          </p:nvSpPr>
          <p:spPr>
            <a:xfrm>
              <a:off x="20561" y="3184823"/>
              <a:ext cx="4283700" cy="3801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Less about fun, can be more difficult</a:t>
              </a:r>
              <a:endParaRPr b="0" i="0" sz="1800" u="none" cap="none" strike="noStrike">
                <a:solidFill>
                  <a:srgbClr val="FFFFFF"/>
                </a:solidFill>
                <a:latin typeface="Arial"/>
                <a:ea typeface="Arial"/>
                <a:cs typeface="Arial"/>
                <a:sym typeface="Arial"/>
              </a:endParaRPr>
            </a:p>
          </p:txBody>
        </p:sp>
        <p:sp>
          <p:nvSpPr>
            <p:cNvPr id="640" name="Google Shape;640;p18"/>
            <p:cNvSpPr/>
            <p:nvPr/>
          </p:nvSpPr>
          <p:spPr>
            <a:xfrm>
              <a:off x="0" y="1339205"/>
              <a:ext cx="4324800" cy="421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8"/>
            <p:cNvSpPr txBox="1"/>
            <p:nvPr/>
          </p:nvSpPr>
          <p:spPr>
            <a:xfrm>
              <a:off x="20561" y="1359766"/>
              <a:ext cx="4283700" cy="3801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Build trust and credibility</a:t>
              </a:r>
              <a:endParaRPr b="0" i="0" sz="1400" u="none" cap="none" strike="noStrike">
                <a:solidFill>
                  <a:srgbClr val="000000"/>
                </a:solidFill>
                <a:latin typeface="Arial"/>
                <a:ea typeface="Arial"/>
                <a:cs typeface="Arial"/>
                <a:sym typeface="Arial"/>
              </a:endParaRPr>
            </a:p>
          </p:txBody>
        </p:sp>
        <p:sp>
          <p:nvSpPr>
            <p:cNvPr id="642" name="Google Shape;642;p18"/>
            <p:cNvSpPr/>
            <p:nvPr/>
          </p:nvSpPr>
          <p:spPr>
            <a:xfrm>
              <a:off x="0" y="896973"/>
              <a:ext cx="4324800" cy="421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18"/>
            <p:cNvSpPr txBox="1"/>
            <p:nvPr/>
          </p:nvSpPr>
          <p:spPr>
            <a:xfrm>
              <a:off x="20561" y="917534"/>
              <a:ext cx="4283700" cy="3801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Thought leadership</a:t>
              </a:r>
              <a:endParaRPr b="0" i="0" sz="1400" u="none" cap="none" strike="noStrike">
                <a:solidFill>
                  <a:srgbClr val="000000"/>
                </a:solidFill>
                <a:latin typeface="Arial"/>
                <a:ea typeface="Arial"/>
                <a:cs typeface="Arial"/>
                <a:sym typeface="Arial"/>
              </a:endParaRPr>
            </a:p>
          </p:txBody>
        </p:sp>
      </p:grpSp>
      <p:pic>
        <p:nvPicPr>
          <p:cNvPr id="644" name="Google Shape;644;p18" title="IMG_5170.jpeg"/>
          <p:cNvPicPr preferRelativeResize="0"/>
          <p:nvPr/>
        </p:nvPicPr>
        <p:blipFill>
          <a:blip r:embed="rId3">
            <a:alphaModFix/>
          </a:blip>
          <a:stretch>
            <a:fillRect/>
          </a:stretch>
        </p:blipFill>
        <p:spPr>
          <a:xfrm>
            <a:off x="6846066" y="1796975"/>
            <a:ext cx="3040432" cy="39291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
          <p:cNvSpPr txBox="1"/>
          <p:nvPr>
            <p:ph type="ctrTitle"/>
          </p:nvPr>
        </p:nvSpPr>
        <p:spPr>
          <a:xfrm>
            <a:off x="350108" y="584846"/>
            <a:ext cx="7904205" cy="129336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US"/>
              <a:t>Overview</a:t>
            </a:r>
            <a:endParaRPr/>
          </a:p>
          <a:p>
            <a:pPr indent="0" lvl="0" marL="0" rtl="0" algn="l">
              <a:lnSpc>
                <a:spcPct val="90000"/>
              </a:lnSpc>
              <a:spcBef>
                <a:spcPts val="0"/>
              </a:spcBef>
              <a:spcAft>
                <a:spcPts val="0"/>
              </a:spcAft>
              <a:buClr>
                <a:schemeClr val="lt1"/>
              </a:buClr>
              <a:buSzPct val="100000"/>
              <a:buFont typeface="Arial"/>
              <a:buNone/>
            </a:pPr>
            <a:r>
              <a:t/>
            </a:r>
            <a:endParaRPr/>
          </a:p>
        </p:txBody>
      </p:sp>
      <p:sp>
        <p:nvSpPr>
          <p:cNvPr id="408" name="Google Shape;408;p2"/>
          <p:cNvSpPr txBox="1"/>
          <p:nvPr>
            <p:ph idx="1" type="subTitle"/>
          </p:nvPr>
        </p:nvSpPr>
        <p:spPr>
          <a:xfrm>
            <a:off x="350108" y="1707014"/>
            <a:ext cx="7904100" cy="12933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SzPts val="2200"/>
              <a:buChar char="●"/>
            </a:pPr>
            <a:r>
              <a:rPr lang="en-US" sz="2200"/>
              <a:t>Intro to Digital Comms</a:t>
            </a:r>
            <a:endParaRPr sz="2200"/>
          </a:p>
          <a:p>
            <a:pPr indent="-368300" lvl="0" marL="457200" rtl="0" algn="l">
              <a:lnSpc>
                <a:spcPct val="115000"/>
              </a:lnSpc>
              <a:spcBef>
                <a:spcPts val="0"/>
              </a:spcBef>
              <a:spcAft>
                <a:spcPts val="0"/>
              </a:spcAft>
              <a:buSzPts val="2200"/>
              <a:buChar char="●"/>
            </a:pPr>
            <a:r>
              <a:rPr lang="en-US" sz="2200"/>
              <a:t>Intro to Social Media Policy</a:t>
            </a:r>
            <a:endParaRPr sz="2200"/>
          </a:p>
          <a:p>
            <a:pPr indent="-368300" lvl="0" marL="457200" rtl="0" algn="l">
              <a:lnSpc>
                <a:spcPct val="115000"/>
              </a:lnSpc>
              <a:spcBef>
                <a:spcPts val="0"/>
              </a:spcBef>
              <a:spcAft>
                <a:spcPts val="0"/>
              </a:spcAft>
              <a:buSzPts val="2200"/>
              <a:buChar char="●"/>
            </a:pPr>
            <a:r>
              <a:rPr lang="en-US" sz="2200"/>
              <a:t>Overview of DCU’s main social media platforms</a:t>
            </a:r>
            <a:endParaRPr sz="2200"/>
          </a:p>
          <a:p>
            <a:pPr indent="-368300" lvl="0" marL="457200" rtl="0" algn="l">
              <a:lnSpc>
                <a:spcPct val="115000"/>
              </a:lnSpc>
              <a:spcBef>
                <a:spcPts val="0"/>
              </a:spcBef>
              <a:spcAft>
                <a:spcPts val="0"/>
              </a:spcAft>
              <a:buSzPts val="2200"/>
              <a:buChar char="●"/>
            </a:pPr>
            <a:r>
              <a:rPr lang="en-US" sz="2200"/>
              <a:t>Defamation/Complaints</a:t>
            </a:r>
            <a:endParaRPr sz="2200"/>
          </a:p>
          <a:p>
            <a:pPr indent="-368300" lvl="0" marL="457200" rtl="0" algn="l">
              <a:lnSpc>
                <a:spcPct val="115000"/>
              </a:lnSpc>
              <a:spcBef>
                <a:spcPts val="0"/>
              </a:spcBef>
              <a:spcAft>
                <a:spcPts val="0"/>
              </a:spcAft>
              <a:buSzPts val="2200"/>
              <a:buChar char="●"/>
            </a:pPr>
            <a:r>
              <a:rPr lang="en-US" sz="2200"/>
              <a:t>X/LinkedIn/Meta/TikTok</a:t>
            </a:r>
            <a:endParaRPr sz="2200"/>
          </a:p>
          <a:p>
            <a:pPr indent="-368300" lvl="0" marL="457200" rtl="0" algn="l">
              <a:lnSpc>
                <a:spcPct val="115000"/>
              </a:lnSpc>
              <a:spcBef>
                <a:spcPts val="0"/>
              </a:spcBef>
              <a:spcAft>
                <a:spcPts val="0"/>
              </a:spcAft>
              <a:buSzPts val="2200"/>
              <a:buChar char="●"/>
            </a:pPr>
            <a:r>
              <a:rPr lang="en-US" sz="2200"/>
              <a:t>Questions</a:t>
            </a:r>
            <a:endParaRPr sz="2200"/>
          </a:p>
          <a:p>
            <a:pPr indent="0" lvl="0" marL="0" rtl="0" algn="l">
              <a:lnSpc>
                <a:spcPct val="70000"/>
              </a:lnSpc>
              <a:spcBef>
                <a:spcPts val="0"/>
              </a:spcBef>
              <a:spcAft>
                <a:spcPts val="0"/>
              </a:spcAft>
              <a:buClr>
                <a:schemeClr val="lt1"/>
              </a:buClr>
              <a:buSzPts val="1500"/>
              <a:buNone/>
            </a:pPr>
            <a:r>
              <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19"/>
          <p:cNvSpPr txBox="1"/>
          <p:nvPr>
            <p:ph type="title"/>
          </p:nvPr>
        </p:nvSpPr>
        <p:spPr>
          <a:xfrm>
            <a:off x="294102" y="460075"/>
            <a:ext cx="6055500" cy="93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solidFill>
                  <a:srgbClr val="013250"/>
                </a:solidFill>
              </a:rPr>
              <a:t>Suggestions for Facebook</a:t>
            </a:r>
            <a:endParaRPr>
              <a:solidFill>
                <a:srgbClr val="013250"/>
              </a:solidFill>
            </a:endParaRPr>
          </a:p>
        </p:txBody>
      </p:sp>
      <p:pic>
        <p:nvPicPr>
          <p:cNvPr id="650" name="Google Shape;650;p19"/>
          <p:cNvPicPr preferRelativeResize="0"/>
          <p:nvPr/>
        </p:nvPicPr>
        <p:blipFill rotWithShape="1">
          <a:blip r:embed="rId3">
            <a:alphaModFix/>
          </a:blip>
          <a:srcRect b="0" l="0" r="0" t="0"/>
          <a:stretch/>
        </p:blipFill>
        <p:spPr>
          <a:xfrm>
            <a:off x="412734" y="1584620"/>
            <a:ext cx="4602300" cy="4165500"/>
          </a:xfrm>
          <a:prstGeom prst="rect">
            <a:avLst/>
          </a:prstGeom>
          <a:noFill/>
          <a:ln>
            <a:noFill/>
          </a:ln>
        </p:spPr>
      </p:pic>
      <p:pic>
        <p:nvPicPr>
          <p:cNvPr id="651" name="Google Shape;651;p19"/>
          <p:cNvPicPr preferRelativeResize="0"/>
          <p:nvPr/>
        </p:nvPicPr>
        <p:blipFill rotWithShape="1">
          <a:blip r:embed="rId4">
            <a:alphaModFix/>
          </a:blip>
          <a:srcRect b="0" l="0" r="0" t="0"/>
          <a:stretch/>
        </p:blipFill>
        <p:spPr>
          <a:xfrm>
            <a:off x="7123939" y="2253315"/>
            <a:ext cx="4180226" cy="23513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20"/>
          <p:cNvSpPr txBox="1"/>
          <p:nvPr>
            <p:ph type="title"/>
          </p:nvPr>
        </p:nvSpPr>
        <p:spPr>
          <a:xfrm>
            <a:off x="174452" y="509925"/>
            <a:ext cx="6025500" cy="93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solidFill>
                  <a:srgbClr val="013250"/>
                </a:solidFill>
              </a:rPr>
              <a:t>Suggestions for Instagram</a:t>
            </a:r>
            <a:endParaRPr>
              <a:solidFill>
                <a:srgbClr val="013250"/>
              </a:solidFill>
            </a:endParaRPr>
          </a:p>
        </p:txBody>
      </p:sp>
      <p:pic>
        <p:nvPicPr>
          <p:cNvPr id="657" name="Google Shape;657;p20"/>
          <p:cNvPicPr preferRelativeResize="0"/>
          <p:nvPr/>
        </p:nvPicPr>
        <p:blipFill rotWithShape="1">
          <a:blip r:embed="rId3">
            <a:alphaModFix/>
          </a:blip>
          <a:srcRect b="0" l="0" r="0" t="0"/>
          <a:stretch/>
        </p:blipFill>
        <p:spPr>
          <a:xfrm>
            <a:off x="8135324" y="1989251"/>
            <a:ext cx="2561100" cy="2561100"/>
          </a:xfrm>
          <a:prstGeom prst="rect">
            <a:avLst/>
          </a:prstGeom>
          <a:noFill/>
          <a:ln>
            <a:noFill/>
          </a:ln>
        </p:spPr>
      </p:pic>
      <p:grpSp>
        <p:nvGrpSpPr>
          <p:cNvPr id="658" name="Google Shape;658;p20"/>
          <p:cNvGrpSpPr/>
          <p:nvPr/>
        </p:nvGrpSpPr>
        <p:grpSpPr>
          <a:xfrm>
            <a:off x="174449" y="1879499"/>
            <a:ext cx="5270200" cy="2670857"/>
            <a:chOff x="0" y="299193"/>
            <a:chExt cx="4924500" cy="2012400"/>
          </a:xfrm>
        </p:grpSpPr>
        <p:sp>
          <p:nvSpPr>
            <p:cNvPr id="659" name="Google Shape;659;p20"/>
            <p:cNvSpPr/>
            <p:nvPr/>
          </p:nvSpPr>
          <p:spPr>
            <a:xfrm>
              <a:off x="0" y="299193"/>
              <a:ext cx="4924500" cy="304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60" name="Google Shape;660;p20"/>
            <p:cNvSpPr txBox="1"/>
            <p:nvPr/>
          </p:nvSpPr>
          <p:spPr>
            <a:xfrm>
              <a:off x="14850" y="314043"/>
              <a:ext cx="4894800" cy="274500"/>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FFFFFF"/>
                </a:buClr>
                <a:buSzPts val="1300"/>
                <a:buFont typeface="Arial"/>
                <a:buNone/>
              </a:pPr>
              <a:r>
                <a:rPr b="0" i="0" lang="en-US" sz="1400" u="none" cap="none" strike="noStrike">
                  <a:solidFill>
                    <a:srgbClr val="FFFFFF"/>
                  </a:solidFill>
                  <a:latin typeface="Arial"/>
                  <a:ea typeface="Arial"/>
                  <a:cs typeface="Arial"/>
                  <a:sym typeface="Arial"/>
                </a:rPr>
                <a:t>2 billion monthly active users – more than X (Twitter)!</a:t>
              </a:r>
              <a:endParaRPr b="0" i="0" sz="1500" u="none" cap="none" strike="noStrike">
                <a:solidFill>
                  <a:srgbClr val="000000"/>
                </a:solidFill>
                <a:latin typeface="Arial"/>
                <a:ea typeface="Arial"/>
                <a:cs typeface="Arial"/>
                <a:sym typeface="Arial"/>
              </a:endParaRPr>
            </a:p>
          </p:txBody>
        </p:sp>
        <p:sp>
          <p:nvSpPr>
            <p:cNvPr id="661" name="Google Shape;661;p20"/>
            <p:cNvSpPr/>
            <p:nvPr/>
          </p:nvSpPr>
          <p:spPr>
            <a:xfrm>
              <a:off x="0" y="640833"/>
              <a:ext cx="4924500" cy="304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62" name="Google Shape;662;p20"/>
            <p:cNvSpPr txBox="1"/>
            <p:nvPr/>
          </p:nvSpPr>
          <p:spPr>
            <a:xfrm>
              <a:off x="14850" y="655683"/>
              <a:ext cx="4894800" cy="274500"/>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FFFFFF"/>
                </a:buClr>
                <a:buSzPts val="1300"/>
                <a:buFont typeface="Arial"/>
                <a:buNone/>
              </a:pPr>
              <a:r>
                <a:rPr b="0" i="0" lang="en-US" sz="1400" u="none" cap="none" strike="noStrike">
                  <a:solidFill>
                    <a:srgbClr val="FFFFFF"/>
                  </a:solidFill>
                  <a:latin typeface="Arial"/>
                  <a:ea typeface="Arial"/>
                  <a:cs typeface="Arial"/>
                  <a:sym typeface="Arial"/>
                </a:rPr>
                <a:t>Content: Images/Video &gt; Graphics</a:t>
              </a:r>
              <a:endParaRPr b="0" i="0" sz="1500" u="none" cap="none" strike="noStrike">
                <a:solidFill>
                  <a:srgbClr val="000000"/>
                </a:solidFill>
                <a:latin typeface="Arial"/>
                <a:ea typeface="Arial"/>
                <a:cs typeface="Arial"/>
                <a:sym typeface="Arial"/>
              </a:endParaRPr>
            </a:p>
          </p:txBody>
        </p:sp>
        <p:sp>
          <p:nvSpPr>
            <p:cNvPr id="663" name="Google Shape;663;p20"/>
            <p:cNvSpPr/>
            <p:nvPr/>
          </p:nvSpPr>
          <p:spPr>
            <a:xfrm>
              <a:off x="0" y="982473"/>
              <a:ext cx="4924500" cy="304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64" name="Google Shape;664;p20"/>
            <p:cNvSpPr txBox="1"/>
            <p:nvPr/>
          </p:nvSpPr>
          <p:spPr>
            <a:xfrm>
              <a:off x="14850" y="997323"/>
              <a:ext cx="4894800" cy="274500"/>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FFFFFF"/>
                </a:buClr>
                <a:buSzPts val="1300"/>
                <a:buFont typeface="Arial"/>
                <a:buNone/>
              </a:pPr>
              <a:r>
                <a:rPr b="0" i="0" lang="en-US" sz="1400" u="none" cap="none" strike="noStrike">
                  <a:solidFill>
                    <a:srgbClr val="FFFFFF"/>
                  </a:solidFill>
                  <a:latin typeface="Arial"/>
                  <a:ea typeface="Arial"/>
                  <a:cs typeface="Arial"/>
                  <a:sym typeface="Arial"/>
                </a:rPr>
                <a:t>Wider audience: DCU </a:t>
              </a:r>
              <a:r>
                <a:rPr lang="en-US">
                  <a:solidFill>
                    <a:srgbClr val="FFFFFF"/>
                  </a:solidFill>
                </a:rPr>
                <a:t>3</a:t>
              </a:r>
              <a:r>
                <a:rPr b="0" i="0" lang="en-US" sz="1400" u="none" cap="none" strike="noStrike">
                  <a:solidFill>
                    <a:srgbClr val="FFFFFF"/>
                  </a:solidFill>
                  <a:latin typeface="Arial"/>
                  <a:ea typeface="Arial"/>
                  <a:cs typeface="Arial"/>
                  <a:sym typeface="Arial"/>
                </a:rPr>
                <a:t>9% aged 18 – 24 years old (undergrads)</a:t>
              </a:r>
              <a:endParaRPr b="0" i="0" sz="1500" u="none" cap="none" strike="noStrike">
                <a:solidFill>
                  <a:srgbClr val="000000"/>
                </a:solidFill>
                <a:latin typeface="Arial"/>
                <a:ea typeface="Arial"/>
                <a:cs typeface="Arial"/>
                <a:sym typeface="Arial"/>
              </a:endParaRPr>
            </a:p>
          </p:txBody>
        </p:sp>
        <p:sp>
          <p:nvSpPr>
            <p:cNvPr id="665" name="Google Shape;665;p20"/>
            <p:cNvSpPr/>
            <p:nvPr/>
          </p:nvSpPr>
          <p:spPr>
            <a:xfrm>
              <a:off x="0" y="1324113"/>
              <a:ext cx="4924500" cy="304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66" name="Google Shape;666;p20"/>
            <p:cNvSpPr txBox="1"/>
            <p:nvPr/>
          </p:nvSpPr>
          <p:spPr>
            <a:xfrm>
              <a:off x="14850" y="1338963"/>
              <a:ext cx="4894800" cy="274500"/>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FFFFFF"/>
                </a:buClr>
                <a:buSzPts val="1300"/>
                <a:buFont typeface="Arial"/>
                <a:buNone/>
              </a:pPr>
              <a:r>
                <a:rPr b="0" i="0" lang="en-US" sz="1400" u="none" cap="none" strike="noStrike">
                  <a:solidFill>
                    <a:srgbClr val="FFFFFF"/>
                  </a:solidFill>
                  <a:latin typeface="Arial"/>
                  <a:ea typeface="Arial"/>
                  <a:cs typeface="Arial"/>
                  <a:sym typeface="Arial"/>
                </a:rPr>
                <a:t>Casual tone – have fun!</a:t>
              </a:r>
              <a:endParaRPr b="0" i="0" sz="1400" u="none" cap="none" strike="noStrike">
                <a:solidFill>
                  <a:srgbClr val="FFFFFF"/>
                </a:solidFill>
                <a:latin typeface="Arial"/>
                <a:ea typeface="Arial"/>
                <a:cs typeface="Arial"/>
                <a:sym typeface="Arial"/>
              </a:endParaRPr>
            </a:p>
          </p:txBody>
        </p:sp>
        <p:sp>
          <p:nvSpPr>
            <p:cNvPr id="667" name="Google Shape;667;p20"/>
            <p:cNvSpPr/>
            <p:nvPr/>
          </p:nvSpPr>
          <p:spPr>
            <a:xfrm>
              <a:off x="0" y="1665753"/>
              <a:ext cx="4924500" cy="304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68" name="Google Shape;668;p20"/>
            <p:cNvSpPr txBox="1"/>
            <p:nvPr/>
          </p:nvSpPr>
          <p:spPr>
            <a:xfrm>
              <a:off x="14850" y="1680603"/>
              <a:ext cx="4894800" cy="274500"/>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FFFFFF"/>
                </a:buClr>
                <a:buSzPts val="1300"/>
                <a:buFont typeface="Arial"/>
                <a:buNone/>
              </a:pPr>
              <a:r>
                <a:rPr b="0" i="0" lang="en-US" sz="1400" u="none" cap="none" strike="noStrike">
                  <a:solidFill>
                    <a:srgbClr val="FFFFFF"/>
                  </a:solidFill>
                  <a:latin typeface="Arial"/>
                  <a:ea typeface="Arial"/>
                  <a:cs typeface="Arial"/>
                  <a:sym typeface="Arial"/>
                </a:rPr>
                <a:t>Use hashtags and tag other accounts - increases engagement</a:t>
              </a:r>
              <a:endParaRPr b="0" i="0" sz="1400" u="none" cap="none" strike="noStrike">
                <a:solidFill>
                  <a:srgbClr val="FFFFFF"/>
                </a:solidFill>
                <a:latin typeface="Arial"/>
                <a:ea typeface="Arial"/>
                <a:cs typeface="Arial"/>
                <a:sym typeface="Arial"/>
              </a:endParaRPr>
            </a:p>
          </p:txBody>
        </p:sp>
        <p:sp>
          <p:nvSpPr>
            <p:cNvPr id="669" name="Google Shape;669;p20"/>
            <p:cNvSpPr/>
            <p:nvPr/>
          </p:nvSpPr>
          <p:spPr>
            <a:xfrm>
              <a:off x="0" y="2007393"/>
              <a:ext cx="4924500" cy="304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70" name="Google Shape;670;p20"/>
            <p:cNvSpPr txBox="1"/>
            <p:nvPr/>
          </p:nvSpPr>
          <p:spPr>
            <a:xfrm>
              <a:off x="14850" y="2022243"/>
              <a:ext cx="4894800" cy="274500"/>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FFFFFF"/>
                </a:buClr>
                <a:buSzPts val="1300"/>
                <a:buFont typeface="Arial"/>
                <a:buNone/>
              </a:pPr>
              <a:r>
                <a:rPr b="0" i="0" lang="en-US" sz="1400" u="none" cap="none" strike="noStrike">
                  <a:solidFill>
                    <a:srgbClr val="FFFFFF"/>
                  </a:solidFill>
                  <a:latin typeface="Arial"/>
                  <a:ea typeface="Arial"/>
                  <a:cs typeface="Arial"/>
                  <a:sym typeface="Arial"/>
                </a:rPr>
                <a:t>Add your location - DCU - Example</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21"/>
          <p:cNvSpPr txBox="1"/>
          <p:nvPr>
            <p:ph type="title"/>
          </p:nvPr>
        </p:nvSpPr>
        <p:spPr>
          <a:xfrm>
            <a:off x="174452" y="509925"/>
            <a:ext cx="6025500" cy="93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solidFill>
                  <a:srgbClr val="013250"/>
                </a:solidFill>
              </a:rPr>
              <a:t>Suggestions for Instagram</a:t>
            </a:r>
            <a:endParaRPr>
              <a:solidFill>
                <a:srgbClr val="013250"/>
              </a:solidFill>
            </a:endParaRPr>
          </a:p>
        </p:txBody>
      </p:sp>
      <p:pic>
        <p:nvPicPr>
          <p:cNvPr id="676" name="Google Shape;676;p21"/>
          <p:cNvPicPr preferRelativeResize="0"/>
          <p:nvPr/>
        </p:nvPicPr>
        <p:blipFill rotWithShape="1">
          <a:blip r:embed="rId3">
            <a:alphaModFix/>
          </a:blip>
          <a:srcRect b="0" l="0" r="0" t="0"/>
          <a:stretch/>
        </p:blipFill>
        <p:spPr>
          <a:xfrm>
            <a:off x="8135324" y="1989251"/>
            <a:ext cx="2561100" cy="2561100"/>
          </a:xfrm>
          <a:prstGeom prst="rect">
            <a:avLst/>
          </a:prstGeom>
          <a:noFill/>
          <a:ln>
            <a:noFill/>
          </a:ln>
        </p:spPr>
      </p:pic>
      <p:grpSp>
        <p:nvGrpSpPr>
          <p:cNvPr id="677" name="Google Shape;677;p21"/>
          <p:cNvGrpSpPr/>
          <p:nvPr/>
        </p:nvGrpSpPr>
        <p:grpSpPr>
          <a:xfrm>
            <a:off x="174450" y="1848360"/>
            <a:ext cx="4256245" cy="3161279"/>
            <a:chOff x="0" y="2349033"/>
            <a:chExt cx="4924500" cy="2012400"/>
          </a:xfrm>
        </p:grpSpPr>
        <p:sp>
          <p:nvSpPr>
            <p:cNvPr id="678" name="Google Shape;678;p21"/>
            <p:cNvSpPr/>
            <p:nvPr/>
          </p:nvSpPr>
          <p:spPr>
            <a:xfrm>
              <a:off x="0" y="2349033"/>
              <a:ext cx="4924500" cy="304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21"/>
            <p:cNvSpPr txBox="1"/>
            <p:nvPr/>
          </p:nvSpPr>
          <p:spPr>
            <a:xfrm>
              <a:off x="14850" y="2363883"/>
              <a:ext cx="4894800" cy="274500"/>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Share user generated content </a:t>
              </a:r>
              <a:endParaRPr b="0" i="0" sz="1400" u="none" cap="none" strike="noStrike">
                <a:solidFill>
                  <a:srgbClr val="000000"/>
                </a:solidFill>
                <a:latin typeface="Arial"/>
                <a:ea typeface="Arial"/>
                <a:cs typeface="Arial"/>
                <a:sym typeface="Arial"/>
              </a:endParaRPr>
            </a:p>
          </p:txBody>
        </p:sp>
        <p:sp>
          <p:nvSpPr>
            <p:cNvPr id="680" name="Google Shape;680;p21"/>
            <p:cNvSpPr/>
            <p:nvPr/>
          </p:nvSpPr>
          <p:spPr>
            <a:xfrm>
              <a:off x="0" y="2690673"/>
              <a:ext cx="4924500" cy="304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21"/>
            <p:cNvSpPr txBox="1"/>
            <p:nvPr/>
          </p:nvSpPr>
          <p:spPr>
            <a:xfrm>
              <a:off x="14850" y="2705523"/>
              <a:ext cx="4894800" cy="274500"/>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What content has the most impressions/reach?</a:t>
              </a:r>
              <a:endParaRPr b="0" i="0" sz="1400" u="none" cap="none" strike="noStrike">
                <a:solidFill>
                  <a:srgbClr val="000000"/>
                </a:solidFill>
                <a:latin typeface="Arial"/>
                <a:ea typeface="Arial"/>
                <a:cs typeface="Arial"/>
                <a:sym typeface="Arial"/>
              </a:endParaRPr>
            </a:p>
          </p:txBody>
        </p:sp>
        <p:sp>
          <p:nvSpPr>
            <p:cNvPr id="682" name="Google Shape;682;p21"/>
            <p:cNvSpPr/>
            <p:nvPr/>
          </p:nvSpPr>
          <p:spPr>
            <a:xfrm>
              <a:off x="0" y="3032313"/>
              <a:ext cx="4924500" cy="304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21"/>
            <p:cNvSpPr txBox="1"/>
            <p:nvPr/>
          </p:nvSpPr>
          <p:spPr>
            <a:xfrm>
              <a:off x="14850" y="3047163"/>
              <a:ext cx="4894800" cy="274500"/>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Post regularly - on the grid and on stories</a:t>
              </a:r>
              <a:endParaRPr b="0" i="0" sz="1400" u="none" cap="none" strike="noStrike">
                <a:solidFill>
                  <a:srgbClr val="000000"/>
                </a:solidFill>
                <a:latin typeface="Arial"/>
                <a:ea typeface="Arial"/>
                <a:cs typeface="Arial"/>
                <a:sym typeface="Arial"/>
              </a:endParaRPr>
            </a:p>
          </p:txBody>
        </p:sp>
        <p:sp>
          <p:nvSpPr>
            <p:cNvPr id="684" name="Google Shape;684;p21"/>
            <p:cNvSpPr/>
            <p:nvPr/>
          </p:nvSpPr>
          <p:spPr>
            <a:xfrm>
              <a:off x="0" y="3373953"/>
              <a:ext cx="4924500" cy="304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21"/>
            <p:cNvSpPr txBox="1"/>
            <p:nvPr/>
          </p:nvSpPr>
          <p:spPr>
            <a:xfrm>
              <a:off x="14850" y="3388803"/>
              <a:ext cx="4894800" cy="274500"/>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Make use of Instagram stories – shows you're active</a:t>
              </a:r>
              <a:endParaRPr b="0" i="0" sz="1400" u="none" cap="none" strike="noStrike">
                <a:solidFill>
                  <a:srgbClr val="000000"/>
                </a:solidFill>
                <a:latin typeface="Arial"/>
                <a:ea typeface="Arial"/>
                <a:cs typeface="Arial"/>
                <a:sym typeface="Arial"/>
              </a:endParaRPr>
            </a:p>
          </p:txBody>
        </p:sp>
        <p:sp>
          <p:nvSpPr>
            <p:cNvPr id="686" name="Google Shape;686;p21"/>
            <p:cNvSpPr/>
            <p:nvPr/>
          </p:nvSpPr>
          <p:spPr>
            <a:xfrm>
              <a:off x="0" y="3715593"/>
              <a:ext cx="4924500" cy="304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1"/>
            <p:cNvSpPr txBox="1"/>
            <p:nvPr/>
          </p:nvSpPr>
          <p:spPr>
            <a:xfrm>
              <a:off x="14850" y="3730443"/>
              <a:ext cx="4894800" cy="274500"/>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Engage with audience - reply to comments/messages - make use of stories to be engaging</a:t>
              </a:r>
              <a:endParaRPr b="0" i="0" sz="1400" u="none" cap="none" strike="noStrike">
                <a:solidFill>
                  <a:srgbClr val="000000"/>
                </a:solidFill>
                <a:latin typeface="Arial"/>
                <a:ea typeface="Arial"/>
                <a:cs typeface="Arial"/>
                <a:sym typeface="Arial"/>
              </a:endParaRPr>
            </a:p>
          </p:txBody>
        </p:sp>
        <p:sp>
          <p:nvSpPr>
            <p:cNvPr id="688" name="Google Shape;688;p21"/>
            <p:cNvSpPr/>
            <p:nvPr/>
          </p:nvSpPr>
          <p:spPr>
            <a:xfrm>
              <a:off x="0" y="4057233"/>
              <a:ext cx="4924500" cy="3042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21"/>
            <p:cNvSpPr txBox="1"/>
            <p:nvPr/>
          </p:nvSpPr>
          <p:spPr>
            <a:xfrm>
              <a:off x="14850" y="4072083"/>
              <a:ext cx="4894800" cy="274500"/>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Use Reels - Similar to TikTok</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22"/>
          <p:cNvSpPr txBox="1"/>
          <p:nvPr>
            <p:ph type="title"/>
          </p:nvPr>
        </p:nvSpPr>
        <p:spPr>
          <a:xfrm>
            <a:off x="400876" y="389509"/>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solidFill>
                  <a:srgbClr val="FDEEB5"/>
                </a:solidFill>
              </a:rPr>
              <a:t>Suggestions for TikTok</a:t>
            </a:r>
            <a:endParaRPr>
              <a:solidFill>
                <a:srgbClr val="FDEEB5"/>
              </a:solidFill>
            </a:endParaRPr>
          </a:p>
        </p:txBody>
      </p:sp>
      <p:grpSp>
        <p:nvGrpSpPr>
          <p:cNvPr id="695" name="Google Shape;695;p22"/>
          <p:cNvGrpSpPr/>
          <p:nvPr/>
        </p:nvGrpSpPr>
        <p:grpSpPr>
          <a:xfrm>
            <a:off x="689913" y="1927987"/>
            <a:ext cx="5428808" cy="2965816"/>
            <a:chOff x="0" y="5635"/>
            <a:chExt cx="5163900" cy="2634642"/>
          </a:xfrm>
        </p:grpSpPr>
        <p:sp>
          <p:nvSpPr>
            <p:cNvPr id="696" name="Google Shape;696;p22"/>
            <p:cNvSpPr/>
            <p:nvPr/>
          </p:nvSpPr>
          <p:spPr>
            <a:xfrm>
              <a:off x="0" y="5635"/>
              <a:ext cx="5163900" cy="4278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22"/>
            <p:cNvSpPr txBox="1"/>
            <p:nvPr/>
          </p:nvSpPr>
          <p:spPr>
            <a:xfrm>
              <a:off x="20890" y="26525"/>
              <a:ext cx="5122200" cy="3861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Reached 1 Billion User mark in 2021 after 5 years - Most downloaded app globally in 2020</a:t>
              </a:r>
              <a:endParaRPr b="0" i="0" sz="1400" u="none" cap="none" strike="noStrike">
                <a:solidFill>
                  <a:srgbClr val="000000"/>
                </a:solidFill>
                <a:latin typeface="Arial"/>
                <a:ea typeface="Arial"/>
                <a:cs typeface="Arial"/>
                <a:sym typeface="Arial"/>
              </a:endParaRPr>
            </a:p>
          </p:txBody>
        </p:sp>
        <p:sp>
          <p:nvSpPr>
            <p:cNvPr id="698" name="Google Shape;698;p22"/>
            <p:cNvSpPr/>
            <p:nvPr/>
          </p:nvSpPr>
          <p:spPr>
            <a:xfrm>
              <a:off x="0" y="441981"/>
              <a:ext cx="5163900" cy="4278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22"/>
            <p:cNvSpPr txBox="1"/>
            <p:nvPr/>
          </p:nvSpPr>
          <p:spPr>
            <a:xfrm>
              <a:off x="20890" y="462871"/>
              <a:ext cx="5122200" cy="3861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Platform being used as a search engine</a:t>
              </a:r>
              <a:endParaRPr b="0" i="0" sz="1400" u="none" cap="none" strike="noStrike">
                <a:solidFill>
                  <a:srgbClr val="000000"/>
                </a:solidFill>
                <a:latin typeface="Arial"/>
                <a:ea typeface="Arial"/>
                <a:cs typeface="Arial"/>
                <a:sym typeface="Arial"/>
              </a:endParaRPr>
            </a:p>
          </p:txBody>
        </p:sp>
        <p:sp>
          <p:nvSpPr>
            <p:cNvPr id="700" name="Google Shape;700;p22"/>
            <p:cNvSpPr/>
            <p:nvPr/>
          </p:nvSpPr>
          <p:spPr>
            <a:xfrm>
              <a:off x="0" y="883162"/>
              <a:ext cx="5163900" cy="4278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22"/>
            <p:cNvSpPr txBox="1"/>
            <p:nvPr/>
          </p:nvSpPr>
          <p:spPr>
            <a:xfrm>
              <a:off x="20890" y="904052"/>
              <a:ext cx="5122200" cy="3861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Gives users the tools to create on the TikTok platform</a:t>
              </a:r>
              <a:endParaRPr b="0" i="0" sz="1400" u="none" cap="none" strike="noStrike">
                <a:solidFill>
                  <a:srgbClr val="000000"/>
                </a:solidFill>
                <a:latin typeface="Arial"/>
                <a:ea typeface="Arial"/>
                <a:cs typeface="Arial"/>
                <a:sym typeface="Arial"/>
              </a:endParaRPr>
            </a:p>
          </p:txBody>
        </p:sp>
        <p:sp>
          <p:nvSpPr>
            <p:cNvPr id="702" name="Google Shape;702;p22"/>
            <p:cNvSpPr/>
            <p:nvPr/>
          </p:nvSpPr>
          <p:spPr>
            <a:xfrm>
              <a:off x="0" y="1329807"/>
              <a:ext cx="5163900" cy="4278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22"/>
            <p:cNvSpPr txBox="1"/>
            <p:nvPr/>
          </p:nvSpPr>
          <p:spPr>
            <a:xfrm>
              <a:off x="20890" y="1350697"/>
              <a:ext cx="5122200" cy="3861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Age group: 10 – 19 followed by 20 – 29 – Gen Z! </a:t>
              </a:r>
              <a:endParaRPr b="0" i="0" sz="1200" u="none" cap="none" strike="noStrike">
                <a:solidFill>
                  <a:srgbClr val="FFFFFF"/>
                </a:solidFill>
                <a:latin typeface="Arial"/>
                <a:ea typeface="Arial"/>
                <a:cs typeface="Arial"/>
                <a:sym typeface="Arial"/>
              </a:endParaRPr>
            </a:p>
          </p:txBody>
        </p:sp>
        <p:sp>
          <p:nvSpPr>
            <p:cNvPr id="704" name="Google Shape;704;p22"/>
            <p:cNvSpPr/>
            <p:nvPr/>
          </p:nvSpPr>
          <p:spPr>
            <a:xfrm>
              <a:off x="0" y="1765525"/>
              <a:ext cx="5163900" cy="4278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22"/>
            <p:cNvSpPr txBox="1"/>
            <p:nvPr/>
          </p:nvSpPr>
          <p:spPr>
            <a:xfrm>
              <a:off x="20890" y="1786415"/>
              <a:ext cx="5122200" cy="3861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Profile Views - Important - Accumulated through viral content</a:t>
              </a:r>
              <a:endParaRPr b="0" i="0" sz="1200" u="none" cap="none" strike="noStrike">
                <a:solidFill>
                  <a:srgbClr val="FFFFFF"/>
                </a:solidFill>
                <a:latin typeface="Arial"/>
                <a:ea typeface="Arial"/>
                <a:cs typeface="Arial"/>
                <a:sym typeface="Arial"/>
              </a:endParaRPr>
            </a:p>
          </p:txBody>
        </p:sp>
        <p:sp>
          <p:nvSpPr>
            <p:cNvPr id="706" name="Google Shape;706;p22"/>
            <p:cNvSpPr/>
            <p:nvPr/>
          </p:nvSpPr>
          <p:spPr>
            <a:xfrm>
              <a:off x="0" y="2212477"/>
              <a:ext cx="5163900" cy="4278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22"/>
            <p:cNvSpPr txBox="1"/>
            <p:nvPr/>
          </p:nvSpPr>
          <p:spPr>
            <a:xfrm>
              <a:off x="20890" y="2233367"/>
              <a:ext cx="5122200" cy="3861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Short videos only – max 30 seconds - capture users attention quicker - relatable, authentic and funny posts resonates with students</a:t>
              </a:r>
              <a:endParaRPr b="0" i="0" sz="1400" u="none" cap="none" strike="noStrike">
                <a:solidFill>
                  <a:srgbClr val="000000"/>
                </a:solidFill>
                <a:latin typeface="Arial"/>
                <a:ea typeface="Arial"/>
                <a:cs typeface="Arial"/>
                <a:sym typeface="Arial"/>
              </a:endParaRPr>
            </a:p>
          </p:txBody>
        </p:sp>
      </p:grpSp>
      <p:pic>
        <p:nvPicPr>
          <p:cNvPr id="708" name="Google Shape;708;p22"/>
          <p:cNvPicPr preferRelativeResize="0"/>
          <p:nvPr/>
        </p:nvPicPr>
        <p:blipFill rotWithShape="1">
          <a:blip r:embed="rId3">
            <a:alphaModFix/>
          </a:blip>
          <a:srcRect b="0" l="0" r="0" t="0"/>
          <a:stretch/>
        </p:blipFill>
        <p:spPr>
          <a:xfrm>
            <a:off x="6991135" y="1360334"/>
            <a:ext cx="4421232" cy="3861890"/>
          </a:xfrm>
          <a:prstGeom prst="rect">
            <a:avLst/>
          </a:prstGeom>
          <a:noFill/>
          <a:ln>
            <a:noFill/>
          </a:ln>
        </p:spPr>
      </p:pic>
      <p:pic>
        <p:nvPicPr>
          <p:cNvPr id="709" name="Google Shape;709;p22"/>
          <p:cNvPicPr preferRelativeResize="0"/>
          <p:nvPr/>
        </p:nvPicPr>
        <p:blipFill rotWithShape="1">
          <a:blip r:embed="rId4">
            <a:alphaModFix/>
          </a:blip>
          <a:srcRect b="0" l="0" r="0" t="0"/>
          <a:stretch/>
        </p:blipFill>
        <p:spPr>
          <a:xfrm>
            <a:off x="10787525" y="5272298"/>
            <a:ext cx="1404466" cy="9990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23"/>
          <p:cNvSpPr txBox="1"/>
          <p:nvPr>
            <p:ph type="title"/>
          </p:nvPr>
        </p:nvSpPr>
        <p:spPr>
          <a:xfrm>
            <a:off x="400876" y="389509"/>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solidFill>
                  <a:srgbClr val="FDEEB5"/>
                </a:solidFill>
              </a:rPr>
              <a:t>Suggestions for TikTok</a:t>
            </a:r>
            <a:endParaRPr>
              <a:solidFill>
                <a:srgbClr val="FDEEB5"/>
              </a:solidFill>
            </a:endParaRPr>
          </a:p>
        </p:txBody>
      </p:sp>
      <p:pic>
        <p:nvPicPr>
          <p:cNvPr id="715" name="Google Shape;715;p23"/>
          <p:cNvPicPr preferRelativeResize="0"/>
          <p:nvPr/>
        </p:nvPicPr>
        <p:blipFill rotWithShape="1">
          <a:blip r:embed="rId3">
            <a:alphaModFix/>
          </a:blip>
          <a:srcRect b="0" l="0" r="0" t="0"/>
          <a:stretch/>
        </p:blipFill>
        <p:spPr>
          <a:xfrm>
            <a:off x="6991135" y="1360334"/>
            <a:ext cx="4421232" cy="3861890"/>
          </a:xfrm>
          <a:prstGeom prst="rect">
            <a:avLst/>
          </a:prstGeom>
          <a:noFill/>
          <a:ln>
            <a:noFill/>
          </a:ln>
        </p:spPr>
      </p:pic>
      <p:pic>
        <p:nvPicPr>
          <p:cNvPr id="716" name="Google Shape;716;p23"/>
          <p:cNvPicPr preferRelativeResize="0"/>
          <p:nvPr/>
        </p:nvPicPr>
        <p:blipFill rotWithShape="1">
          <a:blip r:embed="rId4">
            <a:alphaModFix/>
          </a:blip>
          <a:srcRect b="0" l="0" r="0" t="0"/>
          <a:stretch/>
        </p:blipFill>
        <p:spPr>
          <a:xfrm>
            <a:off x="10787525" y="5272298"/>
            <a:ext cx="1404466" cy="999051"/>
          </a:xfrm>
          <a:prstGeom prst="rect">
            <a:avLst/>
          </a:prstGeom>
          <a:noFill/>
          <a:ln>
            <a:noFill/>
          </a:ln>
        </p:spPr>
      </p:pic>
      <p:grpSp>
        <p:nvGrpSpPr>
          <p:cNvPr id="717" name="Google Shape;717;p23"/>
          <p:cNvGrpSpPr/>
          <p:nvPr/>
        </p:nvGrpSpPr>
        <p:grpSpPr>
          <a:xfrm>
            <a:off x="514350" y="2097435"/>
            <a:ext cx="5392144" cy="2866404"/>
            <a:chOff x="0" y="2647887"/>
            <a:chExt cx="5163900" cy="2184426"/>
          </a:xfrm>
        </p:grpSpPr>
        <p:sp>
          <p:nvSpPr>
            <p:cNvPr id="718" name="Google Shape;718;p23"/>
            <p:cNvSpPr/>
            <p:nvPr/>
          </p:nvSpPr>
          <p:spPr>
            <a:xfrm>
              <a:off x="0" y="2647887"/>
              <a:ext cx="5163900" cy="4278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23"/>
            <p:cNvSpPr txBox="1"/>
            <p:nvPr/>
          </p:nvSpPr>
          <p:spPr>
            <a:xfrm>
              <a:off x="20890" y="2668777"/>
              <a:ext cx="5122200" cy="3861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Keep up to date with the latest trends - apply them to a DCU point of view</a:t>
              </a:r>
              <a:endParaRPr b="0" i="0" sz="1400" u="none" cap="none" strike="noStrike">
                <a:solidFill>
                  <a:srgbClr val="000000"/>
                </a:solidFill>
                <a:latin typeface="Arial"/>
                <a:ea typeface="Arial"/>
                <a:cs typeface="Arial"/>
                <a:sym typeface="Arial"/>
              </a:endParaRPr>
            </a:p>
          </p:txBody>
        </p:sp>
        <p:sp>
          <p:nvSpPr>
            <p:cNvPr id="720" name="Google Shape;720;p23"/>
            <p:cNvSpPr/>
            <p:nvPr/>
          </p:nvSpPr>
          <p:spPr>
            <a:xfrm>
              <a:off x="0" y="3089069"/>
              <a:ext cx="5163900" cy="4278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23"/>
            <p:cNvSpPr txBox="1"/>
            <p:nvPr/>
          </p:nvSpPr>
          <p:spPr>
            <a:xfrm>
              <a:off x="20890" y="3109959"/>
              <a:ext cx="5122200" cy="3861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Advantages: Content can go viral quickly - utilise CapCut templates – highly engaged audience on this platform</a:t>
              </a:r>
              <a:endParaRPr b="0" i="0" sz="1400" u="none" cap="none" strike="noStrike">
                <a:solidFill>
                  <a:srgbClr val="000000"/>
                </a:solidFill>
                <a:latin typeface="Arial"/>
                <a:ea typeface="Arial"/>
                <a:cs typeface="Arial"/>
                <a:sym typeface="Arial"/>
              </a:endParaRPr>
            </a:p>
          </p:txBody>
        </p:sp>
        <p:sp>
          <p:nvSpPr>
            <p:cNvPr id="722" name="Google Shape;722;p23"/>
            <p:cNvSpPr/>
            <p:nvPr/>
          </p:nvSpPr>
          <p:spPr>
            <a:xfrm>
              <a:off x="0" y="3530250"/>
              <a:ext cx="5163900" cy="4278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23"/>
            <p:cNvSpPr txBox="1"/>
            <p:nvPr/>
          </p:nvSpPr>
          <p:spPr>
            <a:xfrm>
              <a:off x="20890" y="3551140"/>
              <a:ext cx="5122200" cy="3861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Disadvantages: Trolling</a:t>
              </a:r>
              <a:endParaRPr b="0" i="0" sz="1400" u="none" cap="none" strike="noStrike">
                <a:solidFill>
                  <a:srgbClr val="000000"/>
                </a:solidFill>
                <a:latin typeface="Arial"/>
                <a:ea typeface="Arial"/>
                <a:cs typeface="Arial"/>
                <a:sym typeface="Arial"/>
              </a:endParaRPr>
            </a:p>
          </p:txBody>
        </p:sp>
        <p:sp>
          <p:nvSpPr>
            <p:cNvPr id="724" name="Google Shape;724;p23"/>
            <p:cNvSpPr/>
            <p:nvPr/>
          </p:nvSpPr>
          <p:spPr>
            <a:xfrm>
              <a:off x="0" y="3971431"/>
              <a:ext cx="5163900" cy="4278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23"/>
            <p:cNvSpPr txBox="1"/>
            <p:nvPr/>
          </p:nvSpPr>
          <p:spPr>
            <a:xfrm>
              <a:off x="20890" y="3992321"/>
              <a:ext cx="5122200" cy="3861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Viral Content - Evergreen Content</a:t>
              </a:r>
              <a:endParaRPr b="0" i="0" sz="1400" u="none" cap="none" strike="noStrike">
                <a:solidFill>
                  <a:srgbClr val="000000"/>
                </a:solidFill>
                <a:latin typeface="Arial"/>
                <a:ea typeface="Arial"/>
                <a:cs typeface="Arial"/>
                <a:sym typeface="Arial"/>
              </a:endParaRPr>
            </a:p>
          </p:txBody>
        </p:sp>
        <p:sp>
          <p:nvSpPr>
            <p:cNvPr id="726" name="Google Shape;726;p23"/>
            <p:cNvSpPr/>
            <p:nvPr/>
          </p:nvSpPr>
          <p:spPr>
            <a:xfrm>
              <a:off x="0" y="4412613"/>
              <a:ext cx="5163900" cy="419700"/>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23"/>
            <p:cNvSpPr txBox="1"/>
            <p:nvPr/>
          </p:nvSpPr>
          <p:spPr>
            <a:xfrm>
              <a:off x="20495" y="4433108"/>
              <a:ext cx="5123100" cy="3789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Brands – Ryanair 2.</a:t>
              </a:r>
              <a:r>
                <a:rPr lang="en-US" sz="1200">
                  <a:solidFill>
                    <a:srgbClr val="FFFFFF"/>
                  </a:solidFill>
                </a:rPr>
                <a:t>6</a:t>
              </a:r>
              <a:r>
                <a:rPr b="0" i="0" lang="en-US" sz="1200" u="none" cap="none" strike="noStrike">
                  <a:solidFill>
                    <a:srgbClr val="FFFFFF"/>
                  </a:solidFill>
                  <a:latin typeface="Arial"/>
                  <a:ea typeface="Arial"/>
                  <a:cs typeface="Arial"/>
                  <a:sym typeface="Arial"/>
                </a:rPr>
                <a:t> million followers – use trends that relate to their brand</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24"/>
          <p:cNvSpPr txBox="1"/>
          <p:nvPr/>
        </p:nvSpPr>
        <p:spPr>
          <a:xfrm>
            <a:off x="3803400" y="608075"/>
            <a:ext cx="4585200" cy="12309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en-US" sz="4400" u="none" cap="none" strike="noStrike">
                <a:solidFill>
                  <a:schemeClr val="lt1"/>
                </a:solidFill>
                <a:latin typeface="Arial"/>
                <a:ea typeface="Arial"/>
                <a:cs typeface="Arial"/>
                <a:sym typeface="Arial"/>
              </a:rPr>
              <a:t>Any Questions?</a:t>
            </a:r>
            <a:endParaRPr b="1" i="0" sz="4400" u="none" cap="none" strike="noStrike">
              <a:solidFill>
                <a:schemeClr val="lt1"/>
              </a:solidFill>
              <a:latin typeface="Arial"/>
              <a:ea typeface="Arial"/>
              <a:cs typeface="Arial"/>
              <a:sym typeface="Arial"/>
            </a:endParaRPr>
          </a:p>
        </p:txBody>
      </p:sp>
      <p:pic>
        <p:nvPicPr>
          <p:cNvPr id="733" name="Google Shape;733;p24"/>
          <p:cNvPicPr preferRelativeResize="0"/>
          <p:nvPr/>
        </p:nvPicPr>
        <p:blipFill rotWithShape="1">
          <a:blip r:embed="rId3">
            <a:alphaModFix/>
          </a:blip>
          <a:srcRect b="0" l="0" r="0" t="0"/>
          <a:stretch/>
        </p:blipFill>
        <p:spPr>
          <a:xfrm>
            <a:off x="3436061" y="1717944"/>
            <a:ext cx="5319900" cy="342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
          <p:cNvSpPr txBox="1"/>
          <p:nvPr>
            <p:ph type="title"/>
          </p:nvPr>
        </p:nvSpPr>
        <p:spPr>
          <a:xfrm>
            <a:off x="343930" y="290986"/>
            <a:ext cx="8824800" cy="932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b="1" lang="en-US">
                <a:solidFill>
                  <a:srgbClr val="013250"/>
                </a:solidFill>
              </a:rPr>
              <a:t>Social Media – DCU Digital Comms</a:t>
            </a:r>
            <a:endParaRPr b="1">
              <a:solidFill>
                <a:srgbClr val="013250"/>
              </a:solidFill>
            </a:endParaRPr>
          </a:p>
        </p:txBody>
      </p:sp>
      <p:grpSp>
        <p:nvGrpSpPr>
          <p:cNvPr id="414" name="Google Shape;414;p3"/>
          <p:cNvGrpSpPr/>
          <p:nvPr/>
        </p:nvGrpSpPr>
        <p:grpSpPr>
          <a:xfrm>
            <a:off x="0" y="1804749"/>
            <a:ext cx="9568980" cy="2751847"/>
            <a:chOff x="4670" y="497481"/>
            <a:chExt cx="9019681" cy="2751847"/>
          </a:xfrm>
        </p:grpSpPr>
        <p:sp>
          <p:nvSpPr>
            <p:cNvPr id="415" name="Google Shape;415;p3"/>
            <p:cNvSpPr/>
            <p:nvPr/>
          </p:nvSpPr>
          <p:spPr>
            <a:xfrm>
              <a:off x="4514443" y="1866134"/>
              <a:ext cx="3535800" cy="409200"/>
            </a:xfrm>
            <a:custGeom>
              <a:rect b="b" l="l" r="r" t="t"/>
              <a:pathLst>
                <a:path extrusionOk="0" h="120000" w="120000">
                  <a:moveTo>
                    <a:pt x="0" y="0"/>
                  </a:moveTo>
                  <a:lnTo>
                    <a:pt x="0" y="60000"/>
                  </a:lnTo>
                  <a:lnTo>
                    <a:pt x="120000" y="60000"/>
                  </a:lnTo>
                  <a:lnTo>
                    <a:pt x="120000" y="120000"/>
                  </a:lnTo>
                </a:path>
              </a:pathLst>
            </a:custGeom>
            <a:noFill/>
            <a:ln cap="flat" cmpd="sng" w="12700">
              <a:solidFill>
                <a:srgbClr val="345A99"/>
              </a:solidFill>
              <a:prstDash val="solid"/>
              <a:miter lim="800000"/>
              <a:headEnd len="sm" w="sm" type="none"/>
              <a:tailEnd len="sm" w="sm" type="none"/>
            </a:ln>
          </p:spPr>
        </p:sp>
        <p:sp>
          <p:nvSpPr>
            <p:cNvPr id="416" name="Google Shape;416;p3"/>
            <p:cNvSpPr/>
            <p:nvPr/>
          </p:nvSpPr>
          <p:spPr>
            <a:xfrm>
              <a:off x="4514443" y="1866134"/>
              <a:ext cx="1178700" cy="409200"/>
            </a:xfrm>
            <a:custGeom>
              <a:rect b="b" l="l" r="r" t="t"/>
              <a:pathLst>
                <a:path extrusionOk="0" h="120000" w="120000">
                  <a:moveTo>
                    <a:pt x="0" y="0"/>
                  </a:moveTo>
                  <a:lnTo>
                    <a:pt x="0" y="60000"/>
                  </a:lnTo>
                  <a:lnTo>
                    <a:pt x="120000" y="60000"/>
                  </a:lnTo>
                  <a:lnTo>
                    <a:pt x="120000" y="120000"/>
                  </a:lnTo>
                </a:path>
              </a:pathLst>
            </a:custGeom>
            <a:noFill/>
            <a:ln cap="flat" cmpd="sng" w="12700">
              <a:solidFill>
                <a:srgbClr val="345A99"/>
              </a:solidFill>
              <a:prstDash val="solid"/>
              <a:miter lim="800000"/>
              <a:headEnd len="sm" w="sm" type="none"/>
              <a:tailEnd len="sm" w="sm" type="none"/>
            </a:ln>
          </p:spPr>
        </p:sp>
        <p:sp>
          <p:nvSpPr>
            <p:cNvPr id="417" name="Google Shape;417;p3"/>
            <p:cNvSpPr/>
            <p:nvPr/>
          </p:nvSpPr>
          <p:spPr>
            <a:xfrm>
              <a:off x="3335863" y="1866134"/>
              <a:ext cx="1178700" cy="409200"/>
            </a:xfrm>
            <a:custGeom>
              <a:rect b="b" l="l" r="r" t="t"/>
              <a:pathLst>
                <a:path extrusionOk="0" h="120000" w="120000">
                  <a:moveTo>
                    <a:pt x="120000" y="0"/>
                  </a:moveTo>
                  <a:lnTo>
                    <a:pt x="120000" y="60000"/>
                  </a:lnTo>
                  <a:lnTo>
                    <a:pt x="0" y="60000"/>
                  </a:lnTo>
                  <a:lnTo>
                    <a:pt x="0" y="120000"/>
                  </a:lnTo>
                </a:path>
              </a:pathLst>
            </a:custGeom>
            <a:noFill/>
            <a:ln cap="flat" cmpd="sng" w="12700">
              <a:solidFill>
                <a:srgbClr val="345A99"/>
              </a:solidFill>
              <a:prstDash val="solid"/>
              <a:miter lim="800000"/>
              <a:headEnd len="sm" w="sm" type="none"/>
              <a:tailEnd len="sm" w="sm" type="none"/>
            </a:ln>
          </p:spPr>
        </p:sp>
        <p:sp>
          <p:nvSpPr>
            <p:cNvPr id="418" name="Google Shape;418;p3"/>
            <p:cNvSpPr/>
            <p:nvPr/>
          </p:nvSpPr>
          <p:spPr>
            <a:xfrm>
              <a:off x="978703" y="1866134"/>
              <a:ext cx="3535800" cy="409200"/>
            </a:xfrm>
            <a:custGeom>
              <a:rect b="b" l="l" r="r" t="t"/>
              <a:pathLst>
                <a:path extrusionOk="0" h="120000" w="120000">
                  <a:moveTo>
                    <a:pt x="120000" y="0"/>
                  </a:moveTo>
                  <a:lnTo>
                    <a:pt x="120000" y="60000"/>
                  </a:lnTo>
                  <a:lnTo>
                    <a:pt x="0" y="60000"/>
                  </a:lnTo>
                  <a:lnTo>
                    <a:pt x="0" y="120000"/>
                  </a:lnTo>
                </a:path>
              </a:pathLst>
            </a:custGeom>
            <a:noFill/>
            <a:ln cap="flat" cmpd="sng" w="12700">
              <a:solidFill>
                <a:srgbClr val="345A99"/>
              </a:solidFill>
              <a:prstDash val="solid"/>
              <a:miter lim="800000"/>
              <a:headEnd len="sm" w="sm" type="none"/>
              <a:tailEnd len="sm" w="sm" type="none"/>
            </a:ln>
          </p:spPr>
        </p:sp>
        <p:sp>
          <p:nvSpPr>
            <p:cNvPr id="419" name="Google Shape;419;p3"/>
            <p:cNvSpPr/>
            <p:nvPr/>
          </p:nvSpPr>
          <p:spPr>
            <a:xfrm>
              <a:off x="3922791" y="497481"/>
              <a:ext cx="1183200" cy="1368600"/>
            </a:xfrm>
            <a:prstGeom prst="arc">
              <a:avLst>
                <a:gd fmla="val 13200000" name="adj1"/>
                <a:gd fmla="val 192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3"/>
            <p:cNvSpPr/>
            <p:nvPr/>
          </p:nvSpPr>
          <p:spPr>
            <a:xfrm>
              <a:off x="3922791" y="497481"/>
              <a:ext cx="1183200" cy="1368600"/>
            </a:xfrm>
            <a:prstGeom prst="arc">
              <a:avLst>
                <a:gd fmla="val 2400000" name="adj1"/>
                <a:gd fmla="val 84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3"/>
            <p:cNvSpPr/>
            <p:nvPr/>
          </p:nvSpPr>
          <p:spPr>
            <a:xfrm>
              <a:off x="3331139" y="743839"/>
              <a:ext cx="2366700" cy="87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3"/>
            <p:cNvSpPr txBox="1"/>
            <p:nvPr/>
          </p:nvSpPr>
          <p:spPr>
            <a:xfrm>
              <a:off x="2875157" y="745307"/>
              <a:ext cx="3278700" cy="8760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DCU Communications, Marketing and Events (CME) Department</a:t>
              </a:r>
              <a:endParaRPr b="0" i="0" sz="1400" u="none" cap="none" strike="noStrike">
                <a:solidFill>
                  <a:srgbClr val="000000"/>
                </a:solidFill>
                <a:latin typeface="Arial"/>
                <a:ea typeface="Arial"/>
                <a:cs typeface="Arial"/>
                <a:sym typeface="Arial"/>
              </a:endParaRPr>
            </a:p>
          </p:txBody>
        </p:sp>
        <p:sp>
          <p:nvSpPr>
            <p:cNvPr id="423" name="Google Shape;423;p3"/>
            <p:cNvSpPr/>
            <p:nvPr/>
          </p:nvSpPr>
          <p:spPr>
            <a:xfrm>
              <a:off x="491686" y="2275228"/>
              <a:ext cx="974100" cy="974100"/>
            </a:xfrm>
            <a:prstGeom prst="arc">
              <a:avLst>
                <a:gd fmla="val 13200000" name="adj1"/>
                <a:gd fmla="val 192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3"/>
            <p:cNvSpPr/>
            <p:nvPr/>
          </p:nvSpPr>
          <p:spPr>
            <a:xfrm>
              <a:off x="491686" y="2275228"/>
              <a:ext cx="974100" cy="974100"/>
            </a:xfrm>
            <a:prstGeom prst="arc">
              <a:avLst>
                <a:gd fmla="val 2400000" name="adj1"/>
                <a:gd fmla="val 84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3"/>
            <p:cNvSpPr/>
            <p:nvPr/>
          </p:nvSpPr>
          <p:spPr>
            <a:xfrm>
              <a:off x="4670" y="2450554"/>
              <a:ext cx="1948200" cy="623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3"/>
            <p:cNvSpPr txBox="1"/>
            <p:nvPr/>
          </p:nvSpPr>
          <p:spPr>
            <a:xfrm>
              <a:off x="4670" y="2450554"/>
              <a:ext cx="1948200" cy="6234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PR &amp; Communications</a:t>
              </a:r>
              <a:endParaRPr b="0" i="0" sz="1400" u="none" cap="none" strike="noStrike">
                <a:solidFill>
                  <a:srgbClr val="000000"/>
                </a:solidFill>
                <a:latin typeface="Arial"/>
                <a:ea typeface="Arial"/>
                <a:cs typeface="Arial"/>
                <a:sym typeface="Arial"/>
              </a:endParaRPr>
            </a:p>
          </p:txBody>
        </p:sp>
        <p:sp>
          <p:nvSpPr>
            <p:cNvPr id="427" name="Google Shape;427;p3"/>
            <p:cNvSpPr/>
            <p:nvPr/>
          </p:nvSpPr>
          <p:spPr>
            <a:xfrm>
              <a:off x="2848847" y="2275228"/>
              <a:ext cx="974100" cy="974100"/>
            </a:xfrm>
            <a:prstGeom prst="arc">
              <a:avLst>
                <a:gd fmla="val 13200000" name="adj1"/>
                <a:gd fmla="val 192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3"/>
            <p:cNvSpPr/>
            <p:nvPr/>
          </p:nvSpPr>
          <p:spPr>
            <a:xfrm>
              <a:off x="2848847" y="2275228"/>
              <a:ext cx="974100" cy="974100"/>
            </a:xfrm>
            <a:prstGeom prst="arc">
              <a:avLst>
                <a:gd fmla="val 2400000" name="adj1"/>
                <a:gd fmla="val 84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3"/>
            <p:cNvSpPr/>
            <p:nvPr/>
          </p:nvSpPr>
          <p:spPr>
            <a:xfrm>
              <a:off x="2361830" y="2450554"/>
              <a:ext cx="1948200" cy="623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3"/>
            <p:cNvSpPr txBox="1"/>
            <p:nvPr/>
          </p:nvSpPr>
          <p:spPr>
            <a:xfrm>
              <a:off x="2361830" y="2450554"/>
              <a:ext cx="1948200" cy="6234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lang="en-US" sz="1800"/>
                <a:t>Creative</a:t>
              </a:r>
              <a:endParaRPr b="0" i="0" sz="1400" u="none" cap="none" strike="noStrike">
                <a:solidFill>
                  <a:srgbClr val="000000"/>
                </a:solidFill>
                <a:latin typeface="Arial"/>
                <a:ea typeface="Arial"/>
                <a:cs typeface="Arial"/>
                <a:sym typeface="Arial"/>
              </a:endParaRPr>
            </a:p>
          </p:txBody>
        </p:sp>
        <p:sp>
          <p:nvSpPr>
            <p:cNvPr id="431" name="Google Shape;431;p3"/>
            <p:cNvSpPr/>
            <p:nvPr/>
          </p:nvSpPr>
          <p:spPr>
            <a:xfrm>
              <a:off x="5206007" y="2275228"/>
              <a:ext cx="974100" cy="974100"/>
            </a:xfrm>
            <a:prstGeom prst="arc">
              <a:avLst>
                <a:gd fmla="val 13200000" name="adj1"/>
                <a:gd fmla="val 192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3"/>
            <p:cNvSpPr/>
            <p:nvPr/>
          </p:nvSpPr>
          <p:spPr>
            <a:xfrm>
              <a:off x="5206007" y="2275228"/>
              <a:ext cx="974100" cy="974100"/>
            </a:xfrm>
            <a:prstGeom prst="arc">
              <a:avLst>
                <a:gd fmla="val 2400000" name="adj1"/>
                <a:gd fmla="val 84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3"/>
            <p:cNvSpPr/>
            <p:nvPr/>
          </p:nvSpPr>
          <p:spPr>
            <a:xfrm>
              <a:off x="4718990" y="2450554"/>
              <a:ext cx="1948200" cy="623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3"/>
            <p:cNvSpPr txBox="1"/>
            <p:nvPr/>
          </p:nvSpPr>
          <p:spPr>
            <a:xfrm>
              <a:off x="4718990" y="2450554"/>
              <a:ext cx="1948200" cy="6234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Central Events</a:t>
              </a:r>
              <a:endParaRPr b="0" i="0" sz="1400" u="none" cap="none" strike="noStrike">
                <a:solidFill>
                  <a:srgbClr val="000000"/>
                </a:solidFill>
                <a:latin typeface="Arial"/>
                <a:ea typeface="Arial"/>
                <a:cs typeface="Arial"/>
                <a:sym typeface="Arial"/>
              </a:endParaRPr>
            </a:p>
          </p:txBody>
        </p:sp>
        <p:sp>
          <p:nvSpPr>
            <p:cNvPr id="435" name="Google Shape;435;p3"/>
            <p:cNvSpPr/>
            <p:nvPr/>
          </p:nvSpPr>
          <p:spPr>
            <a:xfrm>
              <a:off x="7563167" y="2275228"/>
              <a:ext cx="974100" cy="974100"/>
            </a:xfrm>
            <a:prstGeom prst="arc">
              <a:avLst>
                <a:gd fmla="val 13200000" name="adj1"/>
                <a:gd fmla="val 192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3"/>
            <p:cNvSpPr/>
            <p:nvPr/>
          </p:nvSpPr>
          <p:spPr>
            <a:xfrm>
              <a:off x="7563167" y="2275228"/>
              <a:ext cx="974100" cy="974100"/>
            </a:xfrm>
            <a:prstGeom prst="arc">
              <a:avLst>
                <a:gd fmla="val 2400000" name="adj1"/>
                <a:gd fmla="val 84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
            <p:cNvSpPr/>
            <p:nvPr/>
          </p:nvSpPr>
          <p:spPr>
            <a:xfrm>
              <a:off x="7076151" y="2450554"/>
              <a:ext cx="1948200" cy="623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3"/>
            <p:cNvSpPr txBox="1"/>
            <p:nvPr/>
          </p:nvSpPr>
          <p:spPr>
            <a:xfrm>
              <a:off x="7076151" y="2450554"/>
              <a:ext cx="1948200" cy="6234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Digital Communications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
          <p:cNvSpPr txBox="1"/>
          <p:nvPr>
            <p:ph type="title"/>
          </p:nvPr>
        </p:nvSpPr>
        <p:spPr>
          <a:xfrm>
            <a:off x="391624" y="340497"/>
            <a:ext cx="9002700" cy="1043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b="1" lang="en-US" sz="4200">
                <a:solidFill>
                  <a:srgbClr val="013250"/>
                </a:solidFill>
              </a:rPr>
              <a:t>Social Media – Digital Comms</a:t>
            </a:r>
            <a:endParaRPr b="1" sz="4200">
              <a:solidFill>
                <a:srgbClr val="013250"/>
              </a:solidFill>
            </a:endParaRPr>
          </a:p>
        </p:txBody>
      </p:sp>
      <p:sp>
        <p:nvSpPr>
          <p:cNvPr id="444" name="Google Shape;444;p4"/>
          <p:cNvSpPr txBox="1"/>
          <p:nvPr/>
        </p:nvSpPr>
        <p:spPr>
          <a:xfrm>
            <a:off x="3345181" y="1521663"/>
            <a:ext cx="4401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445" name="Google Shape;445;p4"/>
          <p:cNvPicPr preferRelativeResize="0"/>
          <p:nvPr/>
        </p:nvPicPr>
        <p:blipFill rotWithShape="1">
          <a:blip r:embed="rId3">
            <a:alphaModFix/>
          </a:blip>
          <a:srcRect b="0" l="0" r="0" t="0"/>
          <a:stretch/>
        </p:blipFill>
        <p:spPr>
          <a:xfrm>
            <a:off x="3790434" y="1639226"/>
            <a:ext cx="1601113" cy="1596843"/>
          </a:xfrm>
          <a:prstGeom prst="rect">
            <a:avLst/>
          </a:prstGeom>
          <a:noFill/>
          <a:ln>
            <a:noFill/>
          </a:ln>
        </p:spPr>
      </p:pic>
      <p:sp>
        <p:nvSpPr>
          <p:cNvPr id="446" name="Google Shape;446;p4"/>
          <p:cNvSpPr txBox="1"/>
          <p:nvPr/>
        </p:nvSpPr>
        <p:spPr>
          <a:xfrm>
            <a:off x="5556114" y="1786091"/>
            <a:ext cx="20574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Jane Last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Head of Digital Communications, DCU</a:t>
            </a:r>
            <a:endParaRPr b="0" i="0" sz="1400" u="none" cap="none" strike="noStrike">
              <a:solidFill>
                <a:srgbClr val="000000"/>
              </a:solidFill>
              <a:latin typeface="Arial"/>
              <a:ea typeface="Arial"/>
              <a:cs typeface="Arial"/>
              <a:sym typeface="Arial"/>
            </a:endParaRPr>
          </a:p>
        </p:txBody>
      </p:sp>
      <p:sp>
        <p:nvSpPr>
          <p:cNvPr id="447" name="Google Shape;447;p4"/>
          <p:cNvSpPr txBox="1"/>
          <p:nvPr/>
        </p:nvSpPr>
        <p:spPr>
          <a:xfrm>
            <a:off x="5595989" y="3665374"/>
            <a:ext cx="18225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Ger Shiels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Social Media &amp; Online Engagement Editor,</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DCU</a:t>
            </a:r>
            <a:endParaRPr b="0" i="0" sz="1800" u="none" cap="none" strike="noStrike">
              <a:solidFill>
                <a:srgbClr val="000000"/>
              </a:solidFill>
              <a:latin typeface="Arial"/>
              <a:ea typeface="Arial"/>
              <a:cs typeface="Arial"/>
              <a:sym typeface="Arial"/>
            </a:endParaRPr>
          </a:p>
        </p:txBody>
      </p:sp>
      <p:pic>
        <p:nvPicPr>
          <p:cNvPr descr="A person wearing glasses and a brown shirt&#10;&#10;Description automatically generated" id="448" name="Google Shape;448;p4"/>
          <p:cNvPicPr preferRelativeResize="0"/>
          <p:nvPr/>
        </p:nvPicPr>
        <p:blipFill rotWithShape="1">
          <a:blip r:embed="rId4">
            <a:alphaModFix/>
          </a:blip>
          <a:srcRect b="0" l="0" r="0" t="0"/>
          <a:stretch/>
        </p:blipFill>
        <p:spPr>
          <a:xfrm>
            <a:off x="3792873" y="3637676"/>
            <a:ext cx="1598673" cy="1810094"/>
          </a:xfrm>
          <a:prstGeom prst="rect">
            <a:avLst/>
          </a:prstGeom>
          <a:noFill/>
          <a:ln>
            <a:noFill/>
          </a:ln>
        </p:spPr>
      </p:pic>
      <p:grpSp>
        <p:nvGrpSpPr>
          <p:cNvPr id="449" name="Google Shape;449;p4"/>
          <p:cNvGrpSpPr/>
          <p:nvPr/>
        </p:nvGrpSpPr>
        <p:grpSpPr>
          <a:xfrm>
            <a:off x="608035" y="1848062"/>
            <a:ext cx="2327400" cy="3089659"/>
            <a:chOff x="-63899" y="181937"/>
            <a:chExt cx="2327400" cy="3089659"/>
          </a:xfrm>
        </p:grpSpPr>
        <p:sp>
          <p:nvSpPr>
            <p:cNvPr id="450" name="Google Shape;450;p4"/>
            <p:cNvSpPr/>
            <p:nvPr/>
          </p:nvSpPr>
          <p:spPr>
            <a:xfrm>
              <a:off x="-63899" y="181937"/>
              <a:ext cx="2327400" cy="3066900"/>
            </a:xfrm>
            <a:prstGeom prst="roundRect">
              <a:avLst>
                <a:gd fmla="val 16667" name="adj"/>
              </a:avLst>
            </a:prstGeom>
            <a:solidFill>
              <a:srgbClr val="FFFFFF">
                <a:alpha val="89019"/>
              </a:srgb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4"/>
            <p:cNvSpPr txBox="1"/>
            <p:nvPr/>
          </p:nvSpPr>
          <p:spPr>
            <a:xfrm>
              <a:off x="49785" y="431796"/>
              <a:ext cx="2100000" cy="28398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Digital Communications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7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Social Media Channels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Social Media support</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DCU.ie with </a:t>
              </a:r>
              <a:r>
                <a:rPr lang="en-US" sz="1600"/>
                <a:t>DT</a:t>
              </a:r>
              <a:r>
                <a:rPr b="0" i="0" lang="en-US" sz="1600" u="none" cap="none" strike="noStrike">
                  <a:solidFill>
                    <a:srgbClr val="000000"/>
                  </a:solidFill>
                  <a:latin typeface="Arial"/>
                  <a:ea typeface="Arial"/>
                  <a:cs typeface="Arial"/>
                  <a:sym typeface="Arial"/>
                </a:rPr>
                <a:t>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Provide analytics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Provide support for ‘live’/virtual events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
          <p:cNvSpPr txBox="1"/>
          <p:nvPr>
            <p:ph type="title"/>
          </p:nvPr>
        </p:nvSpPr>
        <p:spPr>
          <a:xfrm>
            <a:off x="826787" y="498789"/>
            <a:ext cx="8268600" cy="93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Arial"/>
              <a:buNone/>
            </a:pPr>
            <a:r>
              <a:rPr lang="en-US">
                <a:solidFill>
                  <a:srgbClr val="013250"/>
                </a:solidFill>
              </a:rPr>
              <a:t>DCU’s Social Media Channels</a:t>
            </a:r>
            <a:endParaRPr>
              <a:solidFill>
                <a:srgbClr val="013250"/>
              </a:solidFill>
            </a:endParaRPr>
          </a:p>
        </p:txBody>
      </p:sp>
      <p:sp>
        <p:nvSpPr>
          <p:cNvPr id="457" name="Google Shape;457;p5"/>
          <p:cNvSpPr/>
          <p:nvPr/>
        </p:nvSpPr>
        <p:spPr>
          <a:xfrm>
            <a:off x="725259" y="5071454"/>
            <a:ext cx="4324800" cy="516900"/>
          </a:xfrm>
          <a:prstGeom prst="rect">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5"/>
          <p:cNvSpPr txBox="1"/>
          <p:nvPr/>
        </p:nvSpPr>
        <p:spPr>
          <a:xfrm>
            <a:off x="725259" y="5071454"/>
            <a:ext cx="4324800" cy="5169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TikTok – </a:t>
            </a:r>
            <a:r>
              <a:rPr lang="en-US" sz="1800">
                <a:solidFill>
                  <a:srgbClr val="FFFFFF"/>
                </a:solidFill>
              </a:rPr>
              <a:t>8,2</a:t>
            </a:r>
            <a:r>
              <a:rPr b="0" i="0" lang="en-US" sz="1800" u="none" cap="none" strike="noStrike">
                <a:solidFill>
                  <a:srgbClr val="FFFFFF"/>
                </a:solidFill>
                <a:latin typeface="Arial"/>
                <a:ea typeface="Arial"/>
                <a:cs typeface="Arial"/>
                <a:sym typeface="Arial"/>
              </a:rPr>
              <a:t>00 followers/</a:t>
            </a:r>
            <a:r>
              <a:rPr lang="en-US" sz="1800">
                <a:solidFill>
                  <a:srgbClr val="FFFFFF"/>
                </a:solidFill>
              </a:rPr>
              <a:t>211.5</a:t>
            </a:r>
            <a:r>
              <a:rPr b="0" i="0" lang="en-US" sz="1800" u="none" cap="none" strike="noStrike">
                <a:solidFill>
                  <a:srgbClr val="FFFFFF"/>
                </a:solidFill>
                <a:latin typeface="Arial"/>
                <a:ea typeface="Arial"/>
                <a:cs typeface="Arial"/>
                <a:sym typeface="Arial"/>
              </a:rPr>
              <a:t>k likes</a:t>
            </a:r>
            <a:endParaRPr b="0" i="0" sz="1400" u="none" cap="none" strike="noStrike">
              <a:solidFill>
                <a:srgbClr val="000000"/>
              </a:solidFill>
              <a:latin typeface="Arial"/>
              <a:ea typeface="Arial"/>
              <a:cs typeface="Arial"/>
              <a:sym typeface="Arial"/>
            </a:endParaRPr>
          </a:p>
        </p:txBody>
      </p:sp>
      <p:sp>
        <p:nvSpPr>
          <p:cNvPr id="459" name="Google Shape;459;p5"/>
          <p:cNvSpPr/>
          <p:nvPr/>
        </p:nvSpPr>
        <p:spPr>
          <a:xfrm rot="10800000">
            <a:off x="725277" y="4284505"/>
            <a:ext cx="4324800" cy="794700"/>
          </a:xfrm>
          <a:prstGeom prst="upArrowCallout">
            <a:avLst>
              <a:gd fmla="val 25000" name="adj1"/>
              <a:gd fmla="val 25000" name="adj2"/>
              <a:gd fmla="val 25000" name="adj3"/>
              <a:gd fmla="val 64977" name="adj4"/>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5"/>
          <p:cNvSpPr txBox="1"/>
          <p:nvPr/>
        </p:nvSpPr>
        <p:spPr>
          <a:xfrm>
            <a:off x="725259" y="4284381"/>
            <a:ext cx="4324800" cy="5166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Instagram – </a:t>
            </a:r>
            <a:r>
              <a:rPr lang="en-US" sz="1800">
                <a:solidFill>
                  <a:srgbClr val="FFFFFF"/>
                </a:solidFill>
              </a:rPr>
              <a:t>47</a:t>
            </a:r>
            <a:r>
              <a:rPr b="0" i="0" lang="en-US" sz="1800" u="none" cap="none" strike="noStrike">
                <a:solidFill>
                  <a:srgbClr val="FFFFFF"/>
                </a:solidFill>
                <a:latin typeface="Arial"/>
                <a:ea typeface="Arial"/>
                <a:cs typeface="Arial"/>
                <a:sym typeface="Arial"/>
              </a:rPr>
              <a:t>,</a:t>
            </a:r>
            <a:r>
              <a:rPr lang="en-US" sz="1800">
                <a:solidFill>
                  <a:srgbClr val="FFFFFF"/>
                </a:solidFill>
              </a:rPr>
              <a:t>4</a:t>
            </a:r>
            <a:r>
              <a:rPr b="0" i="0" lang="en-US" sz="1800" u="none" cap="none" strike="noStrike">
                <a:solidFill>
                  <a:srgbClr val="FFFFFF"/>
                </a:solidFill>
                <a:latin typeface="Arial"/>
                <a:ea typeface="Arial"/>
                <a:cs typeface="Arial"/>
                <a:sym typeface="Arial"/>
              </a:rPr>
              <a:t>00 followers</a:t>
            </a:r>
            <a:endParaRPr b="0" i="0" sz="1400" u="none" cap="none" strike="noStrike">
              <a:solidFill>
                <a:srgbClr val="000000"/>
              </a:solidFill>
              <a:latin typeface="Arial"/>
              <a:ea typeface="Arial"/>
              <a:cs typeface="Arial"/>
              <a:sym typeface="Arial"/>
            </a:endParaRPr>
          </a:p>
        </p:txBody>
      </p:sp>
      <p:sp>
        <p:nvSpPr>
          <p:cNvPr id="461" name="Google Shape;461;p5"/>
          <p:cNvSpPr/>
          <p:nvPr/>
        </p:nvSpPr>
        <p:spPr>
          <a:xfrm rot="10800000">
            <a:off x="725277" y="3497432"/>
            <a:ext cx="4324800" cy="794700"/>
          </a:xfrm>
          <a:prstGeom prst="upArrowCallout">
            <a:avLst>
              <a:gd fmla="val 25000" name="adj1"/>
              <a:gd fmla="val 25000" name="adj2"/>
              <a:gd fmla="val 25000" name="adj3"/>
              <a:gd fmla="val 64977" name="adj4"/>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5"/>
          <p:cNvSpPr txBox="1"/>
          <p:nvPr/>
        </p:nvSpPr>
        <p:spPr>
          <a:xfrm>
            <a:off x="725284" y="3367958"/>
            <a:ext cx="4324800" cy="5166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a:p>
            <a:pPr indent="0" lvl="0" marL="0" marR="0" rtl="0" algn="ctr">
              <a:lnSpc>
                <a:spcPct val="90000"/>
              </a:lnSpc>
              <a:spcBef>
                <a:spcPts val="0"/>
              </a:spcBef>
              <a:spcAft>
                <a:spcPts val="0"/>
              </a:spcAft>
              <a:buClr>
                <a:srgbClr val="FFFFFF"/>
              </a:buClr>
              <a:buSzPts val="1800"/>
              <a:buFont typeface="Arial"/>
              <a:buNone/>
            </a:pPr>
            <a:r>
              <a:rPr b="0" i="0" lang="en-US" sz="1700" u="none" cap="none" strike="noStrike">
                <a:solidFill>
                  <a:srgbClr val="FFFFFF"/>
                </a:solidFill>
                <a:latin typeface="Arial"/>
                <a:ea typeface="Arial"/>
                <a:cs typeface="Arial"/>
                <a:sym typeface="Arial"/>
              </a:rPr>
              <a:t>X (formerly Twitter) – 45,</a:t>
            </a:r>
            <a:r>
              <a:rPr lang="en-US" sz="1700">
                <a:solidFill>
                  <a:srgbClr val="FFFFFF"/>
                </a:solidFill>
              </a:rPr>
              <a:t>7</a:t>
            </a:r>
            <a:r>
              <a:rPr b="0" i="0" lang="en-US" sz="1700" u="none" cap="none" strike="noStrike">
                <a:solidFill>
                  <a:srgbClr val="FFFFFF"/>
                </a:solidFill>
                <a:latin typeface="Arial"/>
                <a:ea typeface="Arial"/>
                <a:cs typeface="Arial"/>
                <a:sym typeface="Arial"/>
              </a:rPr>
              <a:t>00 followers</a:t>
            </a:r>
            <a:endParaRPr b="0" i="0" sz="1700" u="none" cap="none" strike="noStrike">
              <a:solidFill>
                <a:srgbClr val="FFFFFF"/>
              </a:solidFill>
              <a:latin typeface="Arial"/>
              <a:ea typeface="Arial"/>
              <a:cs typeface="Arial"/>
              <a:sym typeface="Arial"/>
            </a:endParaRPr>
          </a:p>
          <a:p>
            <a:pPr indent="0" lvl="0" marL="0" marR="0" rtl="0" algn="ctr">
              <a:lnSpc>
                <a:spcPct val="90000"/>
              </a:lnSpc>
              <a:spcBef>
                <a:spcPts val="0"/>
              </a:spcBef>
              <a:spcAft>
                <a:spcPts val="0"/>
              </a:spcAft>
              <a:buClr>
                <a:srgbClr val="FFFFFF"/>
              </a:buClr>
              <a:buSzPts val="1800"/>
              <a:buFont typeface="Arial"/>
              <a:buNone/>
            </a:pPr>
            <a:r>
              <a:rPr lang="en-US" sz="1700">
                <a:solidFill>
                  <a:srgbClr val="FFFFFF"/>
                </a:solidFill>
              </a:rPr>
              <a:t>Bluesky - 900 followers</a:t>
            </a:r>
            <a:endParaRPr sz="1700">
              <a:solidFill>
                <a:srgbClr val="FFFFFF"/>
              </a:solidFill>
            </a:endParaRPr>
          </a:p>
        </p:txBody>
      </p:sp>
      <p:sp>
        <p:nvSpPr>
          <p:cNvPr id="463" name="Google Shape;463;p5"/>
          <p:cNvSpPr/>
          <p:nvPr/>
        </p:nvSpPr>
        <p:spPr>
          <a:xfrm rot="10800000">
            <a:off x="725277" y="2710359"/>
            <a:ext cx="4324800" cy="794700"/>
          </a:xfrm>
          <a:prstGeom prst="upArrowCallout">
            <a:avLst>
              <a:gd fmla="val 25000" name="adj1"/>
              <a:gd fmla="val 25000" name="adj2"/>
              <a:gd fmla="val 25000" name="adj3"/>
              <a:gd fmla="val 64977" name="adj4"/>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5"/>
          <p:cNvSpPr txBox="1"/>
          <p:nvPr/>
        </p:nvSpPr>
        <p:spPr>
          <a:xfrm>
            <a:off x="725259" y="2710235"/>
            <a:ext cx="4324800" cy="5166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Facebook – </a:t>
            </a:r>
            <a:r>
              <a:rPr lang="en-US" sz="1800">
                <a:solidFill>
                  <a:srgbClr val="FFFFFF"/>
                </a:solidFill>
              </a:rPr>
              <a:t>70</a:t>
            </a:r>
            <a:r>
              <a:rPr b="0" i="0" lang="en-US" sz="1800" u="none" cap="none" strike="noStrike">
                <a:solidFill>
                  <a:srgbClr val="FFFFFF"/>
                </a:solidFill>
                <a:latin typeface="Arial"/>
                <a:ea typeface="Arial"/>
                <a:cs typeface="Arial"/>
                <a:sym typeface="Arial"/>
              </a:rPr>
              <a:t>,000 followers</a:t>
            </a:r>
            <a:endParaRPr b="0" i="0" sz="1400" u="none" cap="none" strike="noStrike">
              <a:solidFill>
                <a:srgbClr val="000000"/>
              </a:solidFill>
              <a:latin typeface="Arial"/>
              <a:ea typeface="Arial"/>
              <a:cs typeface="Arial"/>
              <a:sym typeface="Arial"/>
            </a:endParaRPr>
          </a:p>
        </p:txBody>
      </p:sp>
      <p:sp>
        <p:nvSpPr>
          <p:cNvPr id="465" name="Google Shape;465;p5"/>
          <p:cNvSpPr/>
          <p:nvPr/>
        </p:nvSpPr>
        <p:spPr>
          <a:xfrm rot="10800000">
            <a:off x="725277" y="1923286"/>
            <a:ext cx="4324800" cy="794700"/>
          </a:xfrm>
          <a:prstGeom prst="upArrowCallout">
            <a:avLst>
              <a:gd fmla="val 25000" name="adj1"/>
              <a:gd fmla="val 25000" name="adj2"/>
              <a:gd fmla="val 25000" name="adj3"/>
              <a:gd fmla="val 64977" name="adj4"/>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5"/>
          <p:cNvSpPr txBox="1"/>
          <p:nvPr/>
        </p:nvSpPr>
        <p:spPr>
          <a:xfrm>
            <a:off x="725259" y="1923162"/>
            <a:ext cx="4324800" cy="5166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LinkedIn – 1</a:t>
            </a:r>
            <a:r>
              <a:rPr lang="en-US" sz="1800">
                <a:solidFill>
                  <a:srgbClr val="FFFFFF"/>
                </a:solidFill>
              </a:rPr>
              <a:t>47</a:t>
            </a:r>
            <a:r>
              <a:rPr b="0" i="0" lang="en-US" sz="1800" u="none" cap="none" strike="noStrike">
                <a:solidFill>
                  <a:srgbClr val="FFFFFF"/>
                </a:solidFill>
                <a:latin typeface="Arial"/>
                <a:ea typeface="Arial"/>
                <a:cs typeface="Arial"/>
                <a:sym typeface="Arial"/>
              </a:rPr>
              <a:t>,000 followers</a:t>
            </a:r>
            <a:endParaRPr b="0" i="0" sz="1400" u="none" cap="none" strike="noStrike">
              <a:solidFill>
                <a:srgbClr val="000000"/>
              </a:solidFill>
              <a:latin typeface="Arial"/>
              <a:ea typeface="Arial"/>
              <a:cs typeface="Arial"/>
              <a:sym typeface="Arial"/>
            </a:endParaRPr>
          </a:p>
        </p:txBody>
      </p:sp>
      <p:pic>
        <p:nvPicPr>
          <p:cNvPr id="467" name="Google Shape;467;p5"/>
          <p:cNvPicPr preferRelativeResize="0"/>
          <p:nvPr/>
        </p:nvPicPr>
        <p:blipFill rotWithShape="1">
          <a:blip r:embed="rId3">
            <a:alphaModFix/>
          </a:blip>
          <a:srcRect b="0" l="0" r="0" t="0"/>
          <a:stretch/>
        </p:blipFill>
        <p:spPr>
          <a:xfrm>
            <a:off x="5421789" y="1707018"/>
            <a:ext cx="1330500" cy="1330500"/>
          </a:xfrm>
          <a:prstGeom prst="rect">
            <a:avLst/>
          </a:prstGeom>
          <a:noFill/>
          <a:ln>
            <a:noFill/>
          </a:ln>
        </p:spPr>
      </p:pic>
      <p:pic>
        <p:nvPicPr>
          <p:cNvPr id="468" name="Google Shape;468;p5"/>
          <p:cNvPicPr preferRelativeResize="0"/>
          <p:nvPr/>
        </p:nvPicPr>
        <p:blipFill rotWithShape="1">
          <a:blip r:embed="rId4">
            <a:alphaModFix/>
          </a:blip>
          <a:srcRect b="0" l="0" r="0" t="0"/>
          <a:stretch/>
        </p:blipFill>
        <p:spPr>
          <a:xfrm>
            <a:off x="6863095" y="3037488"/>
            <a:ext cx="1251672" cy="1251672"/>
          </a:xfrm>
          <a:prstGeom prst="rect">
            <a:avLst/>
          </a:prstGeom>
          <a:noFill/>
          <a:ln>
            <a:noFill/>
          </a:ln>
        </p:spPr>
      </p:pic>
      <p:pic>
        <p:nvPicPr>
          <p:cNvPr id="469" name="Google Shape;469;p5"/>
          <p:cNvPicPr preferRelativeResize="0"/>
          <p:nvPr/>
        </p:nvPicPr>
        <p:blipFill rotWithShape="1">
          <a:blip r:embed="rId5">
            <a:alphaModFix/>
          </a:blip>
          <a:srcRect b="0" l="0" r="0" t="0"/>
          <a:stretch/>
        </p:blipFill>
        <p:spPr>
          <a:xfrm>
            <a:off x="5531436" y="4438761"/>
            <a:ext cx="1388823" cy="1388823"/>
          </a:xfrm>
          <a:prstGeom prst="rect">
            <a:avLst/>
          </a:prstGeom>
          <a:noFill/>
          <a:ln>
            <a:noFill/>
          </a:ln>
        </p:spPr>
      </p:pic>
      <p:pic>
        <p:nvPicPr>
          <p:cNvPr id="470" name="Google Shape;470;p5"/>
          <p:cNvPicPr preferRelativeResize="0"/>
          <p:nvPr/>
        </p:nvPicPr>
        <p:blipFill rotWithShape="1">
          <a:blip r:embed="rId6">
            <a:alphaModFix/>
          </a:blip>
          <a:srcRect b="0" l="0" r="0" t="0"/>
          <a:stretch/>
        </p:blipFill>
        <p:spPr>
          <a:xfrm>
            <a:off x="8025067" y="4289161"/>
            <a:ext cx="1448715" cy="1448715"/>
          </a:xfrm>
          <a:prstGeom prst="rect">
            <a:avLst/>
          </a:prstGeom>
          <a:noFill/>
          <a:ln>
            <a:noFill/>
          </a:ln>
        </p:spPr>
      </p:pic>
      <p:pic>
        <p:nvPicPr>
          <p:cNvPr id="471" name="Google Shape;471;p5"/>
          <p:cNvPicPr preferRelativeResize="0"/>
          <p:nvPr/>
        </p:nvPicPr>
        <p:blipFill rotWithShape="1">
          <a:blip r:embed="rId7">
            <a:alphaModFix/>
          </a:blip>
          <a:srcRect b="0" l="0" r="0" t="0"/>
          <a:stretch/>
        </p:blipFill>
        <p:spPr>
          <a:xfrm>
            <a:off x="8222100" y="1746437"/>
            <a:ext cx="1251676" cy="1251676"/>
          </a:xfrm>
          <a:prstGeom prst="rect">
            <a:avLst/>
          </a:prstGeom>
          <a:noFill/>
          <a:ln>
            <a:noFill/>
          </a:ln>
        </p:spPr>
      </p:pic>
      <p:pic>
        <p:nvPicPr>
          <p:cNvPr id="472" name="Google Shape;472;p5"/>
          <p:cNvPicPr preferRelativeResize="0"/>
          <p:nvPr/>
        </p:nvPicPr>
        <p:blipFill>
          <a:blip r:embed="rId8">
            <a:alphaModFix/>
          </a:blip>
          <a:stretch>
            <a:fillRect/>
          </a:stretch>
        </p:blipFill>
        <p:spPr>
          <a:xfrm>
            <a:off x="6970100" y="5682475"/>
            <a:ext cx="1330500" cy="11755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
          <p:cNvSpPr txBox="1"/>
          <p:nvPr>
            <p:ph type="title"/>
          </p:nvPr>
        </p:nvSpPr>
        <p:spPr>
          <a:xfrm>
            <a:off x="343930" y="510442"/>
            <a:ext cx="8800200" cy="93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200">
                <a:solidFill>
                  <a:srgbClr val="013250"/>
                </a:solidFill>
              </a:rPr>
              <a:t>Social Media – DCU</a:t>
            </a:r>
            <a:endParaRPr sz="4200">
              <a:solidFill>
                <a:srgbClr val="013250"/>
              </a:solidFill>
            </a:endParaRPr>
          </a:p>
        </p:txBody>
      </p:sp>
      <p:grpSp>
        <p:nvGrpSpPr>
          <p:cNvPr id="478" name="Google Shape;478;p6"/>
          <p:cNvGrpSpPr/>
          <p:nvPr/>
        </p:nvGrpSpPr>
        <p:grpSpPr>
          <a:xfrm>
            <a:off x="1447646" y="1727009"/>
            <a:ext cx="6592637" cy="4663022"/>
            <a:chOff x="1317134" y="1060"/>
            <a:chExt cx="6592637" cy="4663022"/>
          </a:xfrm>
        </p:grpSpPr>
        <p:sp>
          <p:nvSpPr>
            <p:cNvPr id="479" name="Google Shape;479;p6"/>
            <p:cNvSpPr/>
            <p:nvPr/>
          </p:nvSpPr>
          <p:spPr>
            <a:xfrm>
              <a:off x="3549083" y="2535282"/>
              <a:ext cx="2128800" cy="2128800"/>
            </a:xfrm>
            <a:prstGeom prst="ellipse">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6"/>
            <p:cNvSpPr txBox="1"/>
            <p:nvPr/>
          </p:nvSpPr>
          <p:spPr>
            <a:xfrm>
              <a:off x="3860835" y="2847034"/>
              <a:ext cx="1505400" cy="15054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DCU Social Media Channels allow us to engage with our communities, stakeholders and students</a:t>
              </a:r>
              <a:endParaRPr b="0" i="0" sz="1400" u="none" cap="none" strike="noStrike">
                <a:solidFill>
                  <a:srgbClr val="000000"/>
                </a:solidFill>
                <a:latin typeface="Arial"/>
                <a:ea typeface="Arial"/>
                <a:cs typeface="Arial"/>
                <a:sym typeface="Arial"/>
              </a:endParaRPr>
            </a:p>
          </p:txBody>
        </p:sp>
        <p:sp>
          <p:nvSpPr>
            <p:cNvPr id="481" name="Google Shape;481;p6"/>
            <p:cNvSpPr/>
            <p:nvPr/>
          </p:nvSpPr>
          <p:spPr>
            <a:xfrm rot="-8700168">
              <a:off x="2180845" y="2163722"/>
              <a:ext cx="1630411" cy="606805"/>
            </a:xfrm>
            <a:prstGeom prst="lef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6"/>
            <p:cNvSpPr/>
            <p:nvPr/>
          </p:nvSpPr>
          <p:spPr>
            <a:xfrm>
              <a:off x="1317134" y="1190643"/>
              <a:ext cx="2022300" cy="1617900"/>
            </a:xfrm>
            <a:prstGeom prst="roundRect">
              <a:avLst>
                <a:gd fmla="val 10000"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6"/>
            <p:cNvSpPr txBox="1"/>
            <p:nvPr/>
          </p:nvSpPr>
          <p:spPr>
            <a:xfrm>
              <a:off x="1364520" y="1238029"/>
              <a:ext cx="1927500" cy="15231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FFFF"/>
                </a:buClr>
                <a:buSzPts val="4000"/>
                <a:buFont typeface="Arial"/>
                <a:buNone/>
              </a:pPr>
              <a:r>
                <a:rPr b="0" i="0" lang="en-US" sz="4000" u="none" cap="none" strike="noStrike">
                  <a:solidFill>
                    <a:srgbClr val="FFFFFF"/>
                  </a:solidFill>
                  <a:latin typeface="Arial"/>
                  <a:ea typeface="Arial"/>
                  <a:cs typeface="Arial"/>
                  <a:sym typeface="Arial"/>
                </a:rPr>
                <a:t>Inform</a:t>
              </a:r>
              <a:endParaRPr b="0" i="0" sz="1400" u="none" cap="none" strike="noStrike">
                <a:solidFill>
                  <a:srgbClr val="000000"/>
                </a:solidFill>
                <a:latin typeface="Arial"/>
                <a:ea typeface="Arial"/>
                <a:cs typeface="Arial"/>
                <a:sym typeface="Arial"/>
              </a:endParaRPr>
            </a:p>
          </p:txBody>
        </p:sp>
        <p:sp>
          <p:nvSpPr>
            <p:cNvPr id="484" name="Google Shape;484;p6"/>
            <p:cNvSpPr/>
            <p:nvPr/>
          </p:nvSpPr>
          <p:spPr>
            <a:xfrm rot="-5400000">
              <a:off x="3798170" y="1321840"/>
              <a:ext cx="1630500" cy="606600"/>
            </a:xfrm>
            <a:prstGeom prst="lef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6"/>
            <p:cNvSpPr/>
            <p:nvPr/>
          </p:nvSpPr>
          <p:spPr>
            <a:xfrm>
              <a:off x="3602302" y="1060"/>
              <a:ext cx="2022300" cy="1617900"/>
            </a:xfrm>
            <a:prstGeom prst="roundRect">
              <a:avLst>
                <a:gd fmla="val 10000"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6"/>
            <p:cNvSpPr txBox="1"/>
            <p:nvPr/>
          </p:nvSpPr>
          <p:spPr>
            <a:xfrm>
              <a:off x="3649688" y="48446"/>
              <a:ext cx="1927500" cy="15231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FFFF"/>
                </a:buClr>
                <a:buSzPts val="4000"/>
                <a:buFont typeface="Arial"/>
                <a:buNone/>
              </a:pPr>
              <a:r>
                <a:rPr b="0" i="0" lang="en-US" sz="4000" u="none" cap="none" strike="noStrike">
                  <a:solidFill>
                    <a:srgbClr val="FFFFFF"/>
                  </a:solidFill>
                  <a:latin typeface="Arial"/>
                  <a:ea typeface="Arial"/>
                  <a:cs typeface="Arial"/>
                  <a:sym typeface="Arial"/>
                </a:rPr>
                <a:t>Engage</a:t>
              </a:r>
              <a:endParaRPr b="0" i="0" sz="1400" u="none" cap="none" strike="noStrike">
                <a:solidFill>
                  <a:srgbClr val="000000"/>
                </a:solidFill>
                <a:latin typeface="Arial"/>
                <a:ea typeface="Arial"/>
                <a:cs typeface="Arial"/>
                <a:sym typeface="Arial"/>
              </a:endParaRPr>
            </a:p>
          </p:txBody>
        </p:sp>
        <p:sp>
          <p:nvSpPr>
            <p:cNvPr id="487" name="Google Shape;487;p6"/>
            <p:cNvSpPr/>
            <p:nvPr/>
          </p:nvSpPr>
          <p:spPr>
            <a:xfrm rot="-2099832">
              <a:off x="5415695" y="2163842"/>
              <a:ext cx="1630411" cy="606805"/>
            </a:xfrm>
            <a:prstGeom prst="lef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6"/>
            <p:cNvSpPr/>
            <p:nvPr/>
          </p:nvSpPr>
          <p:spPr>
            <a:xfrm>
              <a:off x="5887471" y="1190643"/>
              <a:ext cx="2022300" cy="1617900"/>
            </a:xfrm>
            <a:prstGeom prst="roundRect">
              <a:avLst>
                <a:gd fmla="val 10000"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6"/>
            <p:cNvSpPr txBox="1"/>
            <p:nvPr/>
          </p:nvSpPr>
          <p:spPr>
            <a:xfrm>
              <a:off x="5934857" y="1238029"/>
              <a:ext cx="1927500" cy="15231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FFFF"/>
                </a:buClr>
                <a:buSzPts val="4000"/>
                <a:buFont typeface="Arial"/>
                <a:buNone/>
              </a:pPr>
              <a:r>
                <a:rPr b="0" i="0" lang="en-US" sz="4000" u="none" cap="none" strike="noStrike">
                  <a:solidFill>
                    <a:srgbClr val="FFFFFF"/>
                  </a:solidFill>
                  <a:latin typeface="Arial"/>
                  <a:ea typeface="Arial"/>
                  <a:cs typeface="Arial"/>
                  <a:sym typeface="Arial"/>
                </a:rPr>
                <a:t>Build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
          <p:cNvSpPr txBox="1"/>
          <p:nvPr>
            <p:ph type="title"/>
          </p:nvPr>
        </p:nvSpPr>
        <p:spPr>
          <a:xfrm>
            <a:off x="363855" y="131486"/>
            <a:ext cx="8824800" cy="93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b="1" lang="en-US" sz="4200"/>
              <a:t>Social Media – DCU Platforms</a:t>
            </a:r>
            <a:endParaRPr b="1" sz="4200"/>
          </a:p>
        </p:txBody>
      </p:sp>
      <p:grpSp>
        <p:nvGrpSpPr>
          <p:cNvPr id="495" name="Google Shape;495;p7"/>
          <p:cNvGrpSpPr/>
          <p:nvPr/>
        </p:nvGrpSpPr>
        <p:grpSpPr>
          <a:xfrm>
            <a:off x="403715" y="1094897"/>
            <a:ext cx="4202100" cy="4349219"/>
            <a:chOff x="0" y="0"/>
            <a:chExt cx="4202100" cy="4349219"/>
          </a:xfrm>
        </p:grpSpPr>
        <p:sp>
          <p:nvSpPr>
            <p:cNvPr id="496" name="Google Shape;496;p7"/>
            <p:cNvSpPr/>
            <p:nvPr/>
          </p:nvSpPr>
          <p:spPr>
            <a:xfrm>
              <a:off x="0" y="0"/>
              <a:ext cx="4202100" cy="849300"/>
            </a:xfrm>
            <a:prstGeom prst="roundRect">
              <a:avLst>
                <a:gd fmla="val 16667" name="adj"/>
              </a:avLst>
            </a:prstGeom>
            <a:solidFill>
              <a:srgbClr val="FFC00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7"/>
            <p:cNvSpPr txBox="1"/>
            <p:nvPr/>
          </p:nvSpPr>
          <p:spPr>
            <a:xfrm>
              <a:off x="41465" y="41465"/>
              <a:ext cx="4119000" cy="766500"/>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FFFFFF"/>
                </a:buClr>
                <a:buSzPts val="2200"/>
                <a:buFont typeface="Arial"/>
                <a:buNone/>
              </a:pPr>
              <a:r>
                <a:rPr b="0" i="0" lang="en-US" sz="2200" u="none" cap="none" strike="noStrike">
                  <a:solidFill>
                    <a:srgbClr val="FFFFFF"/>
                  </a:solidFill>
                  <a:latin typeface="Arial"/>
                  <a:ea typeface="Arial"/>
                  <a:cs typeface="Arial"/>
                  <a:sym typeface="Arial"/>
                </a:rPr>
                <a:t>Different voices for different platforms</a:t>
              </a:r>
              <a:endParaRPr b="0" i="0" sz="1400" u="none" cap="none" strike="noStrike">
                <a:solidFill>
                  <a:srgbClr val="000000"/>
                </a:solidFill>
                <a:latin typeface="Arial"/>
                <a:ea typeface="Arial"/>
                <a:cs typeface="Arial"/>
                <a:sym typeface="Arial"/>
              </a:endParaRPr>
            </a:p>
          </p:txBody>
        </p:sp>
        <p:sp>
          <p:nvSpPr>
            <p:cNvPr id="498" name="Google Shape;498;p7"/>
            <p:cNvSpPr/>
            <p:nvPr/>
          </p:nvSpPr>
          <p:spPr>
            <a:xfrm>
              <a:off x="0" y="888119"/>
              <a:ext cx="4202100" cy="3461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7"/>
            <p:cNvSpPr txBox="1"/>
            <p:nvPr/>
          </p:nvSpPr>
          <p:spPr>
            <a:xfrm>
              <a:off x="0" y="888119"/>
              <a:ext cx="4202100" cy="3461100"/>
            </a:xfrm>
            <a:prstGeom prst="rect">
              <a:avLst/>
            </a:prstGeom>
            <a:noFill/>
            <a:ln>
              <a:noFill/>
            </a:ln>
          </p:spPr>
          <p:txBody>
            <a:bodyPr anchorCtr="0" anchor="t" bIns="27925" lIns="133400" spcFirstLastPara="1" rIns="156450" wrap="square" tIns="27925">
              <a:noAutofit/>
            </a:bodyPr>
            <a:lstStyle/>
            <a:p>
              <a:pPr indent="-171450" lvl="1" marL="171450" marR="0" rtl="0" algn="l">
                <a:lnSpc>
                  <a:spcPct val="90000"/>
                </a:lnSpc>
                <a:spcBef>
                  <a:spcPts val="0"/>
                </a:spcBef>
                <a:spcAft>
                  <a:spcPts val="0"/>
                </a:spcAft>
                <a:buClr>
                  <a:srgbClr val="FFFFFF"/>
                </a:buClr>
                <a:buSzPts val="1700"/>
                <a:buFont typeface="Arial"/>
                <a:buChar char="•"/>
              </a:pPr>
              <a:r>
                <a:rPr b="0" i="0" lang="en-US" sz="1700" u="none" cap="none" strike="noStrike">
                  <a:solidFill>
                    <a:srgbClr val="FFFFFF"/>
                  </a:solidFill>
                  <a:latin typeface="Arial"/>
                  <a:ea typeface="Arial"/>
                  <a:cs typeface="Arial"/>
                  <a:sym typeface="Arial"/>
                </a:rPr>
                <a:t>Facebook – Our most engaged audience on Facebook is women aged between 35 and 55</a:t>
              </a:r>
              <a:endParaRPr b="0" i="0" sz="1400" u="none" cap="none" strike="noStrike">
                <a:solidFill>
                  <a:srgbClr val="FFFFFF"/>
                </a:solidFill>
                <a:latin typeface="Arial"/>
                <a:ea typeface="Arial"/>
                <a:cs typeface="Arial"/>
                <a:sym typeface="Arial"/>
              </a:endParaRPr>
            </a:p>
            <a:p>
              <a:pPr indent="-171450" lvl="1" marL="171450" marR="0" rtl="0" algn="l">
                <a:lnSpc>
                  <a:spcPct val="90000"/>
                </a:lnSpc>
                <a:spcBef>
                  <a:spcPts val="340"/>
                </a:spcBef>
                <a:spcAft>
                  <a:spcPts val="0"/>
                </a:spcAft>
                <a:buClr>
                  <a:srgbClr val="FFFFFF"/>
                </a:buClr>
                <a:buSzPts val="1700"/>
                <a:buFont typeface="Arial"/>
                <a:buChar char="•"/>
              </a:pPr>
              <a:r>
                <a:rPr b="0" i="0" lang="en-US" sz="1700" u="none" cap="none" strike="noStrike">
                  <a:solidFill>
                    <a:srgbClr val="FFFFFF"/>
                  </a:solidFill>
                  <a:latin typeface="Arial"/>
                  <a:ea typeface="Arial"/>
                  <a:cs typeface="Arial"/>
                  <a:sym typeface="Arial"/>
                </a:rPr>
                <a:t>3,</a:t>
              </a:r>
              <a:r>
                <a:rPr lang="en-US" sz="1700">
                  <a:solidFill>
                    <a:srgbClr val="FFFFFF"/>
                  </a:solidFill>
                </a:rPr>
                <a:t>845</a:t>
              </a:r>
              <a:r>
                <a:rPr b="0" i="0" lang="en-US" sz="1700" u="none" cap="none" strike="noStrike">
                  <a:solidFill>
                    <a:srgbClr val="FFFFFF"/>
                  </a:solidFill>
                  <a:latin typeface="Arial"/>
                  <a:ea typeface="Arial"/>
                  <a:cs typeface="Arial"/>
                  <a:sym typeface="Arial"/>
                </a:rPr>
                <a:t> DCU employees on LinkedIn, </a:t>
              </a:r>
              <a:r>
                <a:rPr lang="en-US" sz="1700">
                  <a:solidFill>
                    <a:srgbClr val="FFFFFF"/>
                  </a:solidFill>
                </a:rPr>
                <a:t>91,000</a:t>
              </a:r>
              <a:r>
                <a:rPr b="0" i="0" lang="en-US" sz="1700" u="none" cap="none" strike="noStrike">
                  <a:solidFill>
                    <a:srgbClr val="FFFFFF"/>
                  </a:solidFill>
                  <a:latin typeface="Arial"/>
                  <a:ea typeface="Arial"/>
                  <a:cs typeface="Arial"/>
                  <a:sym typeface="Arial"/>
                </a:rPr>
                <a:t> alumni</a:t>
              </a:r>
              <a:endParaRPr b="0" i="0" sz="1400" u="none" cap="none" strike="noStrike">
                <a:solidFill>
                  <a:srgbClr val="FFFFFF"/>
                </a:solidFill>
                <a:latin typeface="Arial"/>
                <a:ea typeface="Arial"/>
                <a:cs typeface="Arial"/>
                <a:sym typeface="Arial"/>
              </a:endParaRPr>
            </a:p>
            <a:p>
              <a:pPr indent="-171450" lvl="1" marL="171450" marR="0" rtl="0" algn="l">
                <a:lnSpc>
                  <a:spcPct val="90000"/>
                </a:lnSpc>
                <a:spcBef>
                  <a:spcPts val="340"/>
                </a:spcBef>
                <a:spcAft>
                  <a:spcPts val="0"/>
                </a:spcAft>
                <a:buClr>
                  <a:srgbClr val="FFFFFF"/>
                </a:buClr>
                <a:buSzPts val="1700"/>
                <a:buFont typeface="Arial"/>
                <a:buChar char="•"/>
              </a:pPr>
              <a:r>
                <a:rPr b="0" i="0" lang="en-US" sz="1700" u="none" cap="none" strike="noStrike">
                  <a:solidFill>
                    <a:srgbClr val="FFFFFF"/>
                  </a:solidFill>
                  <a:latin typeface="Arial"/>
                  <a:ea typeface="Arial"/>
                  <a:cs typeface="Arial"/>
                  <a:sym typeface="Arial"/>
                </a:rPr>
                <a:t>45.7k followers on X (Twitter) – DCU Newsfeed</a:t>
              </a:r>
              <a:endParaRPr b="0" i="0" sz="1400" u="none" cap="none" strike="noStrike">
                <a:solidFill>
                  <a:srgbClr val="FFFFFF"/>
                </a:solidFill>
                <a:latin typeface="Arial"/>
                <a:ea typeface="Arial"/>
                <a:cs typeface="Arial"/>
                <a:sym typeface="Arial"/>
              </a:endParaRPr>
            </a:p>
            <a:p>
              <a:pPr indent="-171450" lvl="1" marL="171450" marR="0" rtl="0" algn="l">
                <a:lnSpc>
                  <a:spcPct val="90000"/>
                </a:lnSpc>
                <a:spcBef>
                  <a:spcPts val="340"/>
                </a:spcBef>
                <a:spcAft>
                  <a:spcPts val="0"/>
                </a:spcAft>
                <a:buClr>
                  <a:srgbClr val="FFFFFF"/>
                </a:buClr>
                <a:buSzPts val="1700"/>
                <a:buFont typeface="Arial"/>
                <a:buChar char="•"/>
              </a:pPr>
              <a:r>
                <a:rPr b="0" i="0" lang="en-US" sz="1700" u="none" cap="none" strike="noStrike">
                  <a:solidFill>
                    <a:srgbClr val="FFFFFF"/>
                  </a:solidFill>
                  <a:latin typeface="Arial"/>
                  <a:ea typeface="Arial"/>
                  <a:cs typeface="Arial"/>
                  <a:sym typeface="Arial"/>
                </a:rPr>
                <a:t>Instagram – Almost 50% of audience is aged between 18-24. 60% women, 40% men and most active between 3pm and 9pm</a:t>
              </a:r>
              <a:endParaRPr b="0" i="0" sz="1400" u="none" cap="none" strike="noStrike">
                <a:solidFill>
                  <a:srgbClr val="FFFFFF"/>
                </a:solidFill>
                <a:latin typeface="Arial"/>
                <a:ea typeface="Arial"/>
                <a:cs typeface="Arial"/>
                <a:sym typeface="Arial"/>
              </a:endParaRPr>
            </a:p>
            <a:p>
              <a:pPr indent="-171450" lvl="1" marL="171450" marR="0" rtl="0" algn="l">
                <a:lnSpc>
                  <a:spcPct val="90000"/>
                </a:lnSpc>
                <a:spcBef>
                  <a:spcPts val="340"/>
                </a:spcBef>
                <a:spcAft>
                  <a:spcPts val="0"/>
                </a:spcAft>
                <a:buClr>
                  <a:srgbClr val="FFFFFF"/>
                </a:buClr>
                <a:buSzPts val="1700"/>
                <a:buFont typeface="Arial"/>
                <a:buChar char="•"/>
              </a:pPr>
              <a:r>
                <a:rPr b="0" i="0" lang="en-US" sz="1700" u="none" cap="none" strike="noStrike">
                  <a:solidFill>
                    <a:srgbClr val="FFFFFF"/>
                  </a:solidFill>
                  <a:latin typeface="Arial"/>
                  <a:ea typeface="Arial"/>
                  <a:cs typeface="Arial"/>
                  <a:sym typeface="Arial"/>
                </a:rPr>
                <a:t>TikTok – 70pc female – 3</a:t>
              </a:r>
              <a:r>
                <a:rPr lang="en-US" sz="1700">
                  <a:solidFill>
                    <a:srgbClr val="FFFFFF"/>
                  </a:solidFill>
                </a:rPr>
                <a:t>22</a:t>
              </a:r>
              <a:r>
                <a:rPr b="0" i="0" lang="en-US" sz="1700" u="none" cap="none" strike="noStrike">
                  <a:solidFill>
                    <a:srgbClr val="FFFFFF"/>
                  </a:solidFill>
                  <a:latin typeface="Arial"/>
                  <a:ea typeface="Arial"/>
                  <a:cs typeface="Arial"/>
                  <a:sym typeface="Arial"/>
                </a:rPr>
                <a:t>k video views from September 202</a:t>
              </a:r>
              <a:r>
                <a:rPr lang="en-US" sz="1700">
                  <a:solidFill>
                    <a:srgbClr val="FFFFFF"/>
                  </a:solidFill>
                </a:rPr>
                <a:t>4</a:t>
              </a:r>
              <a:r>
                <a:rPr b="0" i="0" lang="en-US" sz="1700" u="none" cap="none" strike="noStrike">
                  <a:solidFill>
                    <a:srgbClr val="FFFFFF"/>
                  </a:solidFill>
                  <a:latin typeface="Arial"/>
                  <a:ea typeface="Arial"/>
                  <a:cs typeface="Arial"/>
                  <a:sym typeface="Arial"/>
                </a:rPr>
                <a:t> to November 202</a:t>
              </a:r>
              <a:r>
                <a:rPr lang="en-US" sz="1700">
                  <a:solidFill>
                    <a:srgbClr val="FFFFFF"/>
                  </a:solidFill>
                </a:rPr>
                <a:t>4</a:t>
              </a:r>
              <a:endParaRPr b="0" i="0" sz="1400" u="none" cap="none" strike="noStrike">
                <a:solidFill>
                  <a:srgbClr val="FFFFFF"/>
                </a:solidFill>
                <a:latin typeface="Arial"/>
                <a:ea typeface="Arial"/>
                <a:cs typeface="Arial"/>
                <a:sym typeface="Arial"/>
              </a:endParaRPr>
            </a:p>
          </p:txBody>
        </p:sp>
      </p:grpSp>
      <p:pic>
        <p:nvPicPr>
          <p:cNvPr descr="Screen Clipping" id="500" name="Google Shape;500;p7"/>
          <p:cNvPicPr preferRelativeResize="0"/>
          <p:nvPr/>
        </p:nvPicPr>
        <p:blipFill rotWithShape="1">
          <a:blip r:embed="rId3">
            <a:alphaModFix/>
          </a:blip>
          <a:srcRect b="0" l="0" r="0" t="0"/>
          <a:stretch/>
        </p:blipFill>
        <p:spPr>
          <a:xfrm>
            <a:off x="5309351" y="2009175"/>
            <a:ext cx="3879300" cy="318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8"/>
          <p:cNvSpPr txBox="1"/>
          <p:nvPr>
            <p:ph type="title"/>
          </p:nvPr>
        </p:nvSpPr>
        <p:spPr>
          <a:xfrm>
            <a:off x="652738" y="697775"/>
            <a:ext cx="7466100" cy="879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30434"/>
              <a:buFont typeface="Arial"/>
              <a:buNone/>
            </a:pPr>
            <a:r>
              <a:rPr lang="en-US" sz="4600">
                <a:solidFill>
                  <a:srgbClr val="013250"/>
                </a:solidFill>
              </a:rPr>
              <a:t>DCU’s Combined Audiences</a:t>
            </a:r>
            <a:endParaRPr sz="4600">
              <a:solidFill>
                <a:srgbClr val="013250"/>
              </a:solidFill>
            </a:endParaRPr>
          </a:p>
        </p:txBody>
      </p:sp>
      <p:grpSp>
        <p:nvGrpSpPr>
          <p:cNvPr id="506" name="Google Shape;506;p8"/>
          <p:cNvGrpSpPr/>
          <p:nvPr/>
        </p:nvGrpSpPr>
        <p:grpSpPr>
          <a:xfrm>
            <a:off x="538275" y="2277600"/>
            <a:ext cx="7695018" cy="3314331"/>
            <a:chOff x="3879" y="0"/>
            <a:chExt cx="9021123" cy="3746700"/>
          </a:xfrm>
        </p:grpSpPr>
        <p:sp>
          <p:nvSpPr>
            <p:cNvPr id="507" name="Google Shape;507;p8"/>
            <p:cNvSpPr/>
            <p:nvPr/>
          </p:nvSpPr>
          <p:spPr>
            <a:xfrm>
              <a:off x="3879" y="0"/>
              <a:ext cx="4443900" cy="3746700"/>
            </a:xfrm>
            <a:prstGeom prst="roundRect">
              <a:avLst>
                <a:gd fmla="val 10000"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8"/>
            <p:cNvSpPr txBox="1"/>
            <p:nvPr/>
          </p:nvSpPr>
          <p:spPr>
            <a:xfrm>
              <a:off x="3879" y="1498697"/>
              <a:ext cx="4443900" cy="1498800"/>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rgbClr val="FFFFFF"/>
                </a:buClr>
                <a:buSzPts val="2200"/>
                <a:buFont typeface="Arial"/>
                <a:buNone/>
              </a:pPr>
              <a:r>
                <a:rPr b="0" i="0" lang="en-US" sz="2200" u="none" cap="none" strike="noStrike">
                  <a:solidFill>
                    <a:srgbClr val="FFFFFF"/>
                  </a:solidFill>
                  <a:latin typeface="Arial"/>
                  <a:ea typeface="Arial"/>
                  <a:cs typeface="Arial"/>
                  <a:sym typeface="Arial"/>
                </a:rPr>
                <a:t>We now have combined audiences of </a:t>
              </a:r>
              <a:r>
                <a:rPr lang="en-US" sz="2200">
                  <a:solidFill>
                    <a:srgbClr val="FFFFFF"/>
                  </a:solidFill>
                </a:rPr>
                <a:t>319</a:t>
              </a:r>
              <a:r>
                <a:rPr b="0" i="0" lang="en-US" sz="2200" u="none" cap="none" strike="noStrike">
                  <a:solidFill>
                    <a:srgbClr val="FFFFFF"/>
                  </a:solidFill>
                  <a:latin typeface="Arial"/>
                  <a:ea typeface="Arial"/>
                  <a:cs typeface="Arial"/>
                  <a:sym typeface="Arial"/>
                </a:rPr>
                <a:t>k</a:t>
              </a:r>
              <a:endParaRPr b="0" i="0" sz="1400" u="none" cap="none" strike="noStrike">
                <a:solidFill>
                  <a:srgbClr val="000000"/>
                </a:solidFill>
                <a:latin typeface="Arial"/>
                <a:ea typeface="Arial"/>
                <a:cs typeface="Arial"/>
                <a:sym typeface="Arial"/>
              </a:endParaRPr>
            </a:p>
          </p:txBody>
        </p:sp>
        <p:sp>
          <p:nvSpPr>
            <p:cNvPr id="509" name="Google Shape;509;p8"/>
            <p:cNvSpPr/>
            <p:nvPr/>
          </p:nvSpPr>
          <p:spPr>
            <a:xfrm>
              <a:off x="1500695" y="155571"/>
              <a:ext cx="1450200" cy="1386000"/>
            </a:xfrm>
            <a:prstGeom prst="ellipse">
              <a:avLst/>
            </a:prstGeom>
            <a:blipFill rotWithShape="1">
              <a:blip r:embed="rId3">
                <a:alphaModFix/>
              </a:blip>
              <a:stretch>
                <a:fillRect b="0" l="0" r="0" t="0"/>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8"/>
            <p:cNvSpPr/>
            <p:nvPr/>
          </p:nvSpPr>
          <p:spPr>
            <a:xfrm>
              <a:off x="4581102" y="0"/>
              <a:ext cx="4443900" cy="3746700"/>
            </a:xfrm>
            <a:prstGeom prst="roundRect">
              <a:avLst>
                <a:gd fmla="val 10000"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8"/>
            <p:cNvSpPr txBox="1"/>
            <p:nvPr/>
          </p:nvSpPr>
          <p:spPr>
            <a:xfrm>
              <a:off x="4581102" y="1498697"/>
              <a:ext cx="4443900" cy="1498800"/>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rgbClr val="FFFFFF"/>
                </a:buClr>
                <a:buSzPts val="2200"/>
                <a:buFont typeface="Arial"/>
                <a:buNone/>
              </a:pPr>
              <a:r>
                <a:rPr b="0" i="0" lang="en-US" sz="2200" u="none" cap="none" strike="noStrike">
                  <a:solidFill>
                    <a:srgbClr val="FFFFFF"/>
                  </a:solidFill>
                  <a:latin typeface="Arial"/>
                  <a:ea typeface="Arial"/>
                  <a:cs typeface="Arial"/>
                  <a:sym typeface="Arial"/>
                </a:rPr>
                <a:t>Conversations about DCU increased from 30,000 to 100,000 between 2019 and 2022</a:t>
              </a:r>
              <a:endParaRPr b="0" i="0" sz="1400" u="none" cap="none" strike="noStrike">
                <a:solidFill>
                  <a:srgbClr val="000000"/>
                </a:solidFill>
                <a:latin typeface="Arial"/>
                <a:ea typeface="Arial"/>
                <a:cs typeface="Arial"/>
                <a:sym typeface="Arial"/>
              </a:endParaRPr>
            </a:p>
          </p:txBody>
        </p:sp>
        <p:sp>
          <p:nvSpPr>
            <p:cNvPr id="512" name="Google Shape;512;p8"/>
            <p:cNvSpPr/>
            <p:nvPr/>
          </p:nvSpPr>
          <p:spPr>
            <a:xfrm>
              <a:off x="5915844" y="100161"/>
              <a:ext cx="1614900" cy="1274100"/>
            </a:xfrm>
            <a:prstGeom prst="ellipse">
              <a:avLst/>
            </a:prstGeom>
            <a:blipFill rotWithShape="1">
              <a:blip r:embed="rId4">
                <a:alphaModFix/>
              </a:blip>
              <a:stretch>
                <a:fillRect b="-11988" l="0" r="0" t="-11998"/>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8"/>
            <p:cNvSpPr/>
            <p:nvPr/>
          </p:nvSpPr>
          <p:spPr>
            <a:xfrm>
              <a:off x="361155" y="2997395"/>
              <a:ext cx="8306700" cy="561900"/>
            </a:xfrm>
            <a:prstGeom prst="leftRightArrow">
              <a:avLst>
                <a:gd fmla="val 50000" name="adj1"/>
                <a:gd fmla="val 50000" name="adj2"/>
              </a:avLst>
            </a:prstGeom>
            <a:solidFill>
              <a:srgbClr val="ABBADE"/>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9"/>
          <p:cNvSpPr txBox="1"/>
          <p:nvPr>
            <p:ph type="title"/>
          </p:nvPr>
        </p:nvSpPr>
        <p:spPr>
          <a:xfrm>
            <a:off x="348480" y="-8"/>
            <a:ext cx="8800200" cy="932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t/>
            </a:r>
            <a:endParaRPr sz="3600">
              <a:solidFill>
                <a:srgbClr val="013250"/>
              </a:solidFill>
            </a:endParaRPr>
          </a:p>
          <a:p>
            <a:pPr indent="0" lvl="0" marL="0" rtl="0" algn="l">
              <a:lnSpc>
                <a:spcPct val="90000"/>
              </a:lnSpc>
              <a:spcBef>
                <a:spcPts val="0"/>
              </a:spcBef>
              <a:spcAft>
                <a:spcPts val="0"/>
              </a:spcAft>
              <a:buClr>
                <a:schemeClr val="dk1"/>
              </a:buClr>
              <a:buSzPts val="4400"/>
              <a:buFont typeface="Arial"/>
              <a:buNone/>
            </a:pPr>
            <a:r>
              <a:rPr lang="en-US" sz="3600">
                <a:solidFill>
                  <a:srgbClr val="013250"/>
                </a:solidFill>
              </a:rPr>
              <a:t>Social Media – DCU’s Top Posts 2024</a:t>
            </a:r>
            <a:endParaRPr sz="3600">
              <a:solidFill>
                <a:srgbClr val="013250"/>
              </a:solidFill>
            </a:endParaRPr>
          </a:p>
          <a:p>
            <a:pPr indent="0" lvl="0" marL="0" rtl="0" algn="l">
              <a:lnSpc>
                <a:spcPct val="90000"/>
              </a:lnSpc>
              <a:spcBef>
                <a:spcPts val="0"/>
              </a:spcBef>
              <a:spcAft>
                <a:spcPts val="0"/>
              </a:spcAft>
              <a:buClr>
                <a:schemeClr val="dk1"/>
              </a:buClr>
              <a:buSzPts val="4400"/>
              <a:buFont typeface="Arial"/>
              <a:buNone/>
            </a:pPr>
            <a:r>
              <a:t/>
            </a:r>
            <a:endParaRPr/>
          </a:p>
        </p:txBody>
      </p:sp>
      <p:pic>
        <p:nvPicPr>
          <p:cNvPr descr="Screen Clipping" id="519" name="Google Shape;519;p9"/>
          <p:cNvPicPr preferRelativeResize="0"/>
          <p:nvPr/>
        </p:nvPicPr>
        <p:blipFill rotWithShape="1">
          <a:blip r:embed="rId3">
            <a:alphaModFix/>
          </a:blip>
          <a:srcRect b="0" l="0" r="0" t="0"/>
          <a:stretch/>
        </p:blipFill>
        <p:spPr>
          <a:xfrm>
            <a:off x="5441286" y="3830856"/>
            <a:ext cx="636371" cy="654425"/>
          </a:xfrm>
          <a:prstGeom prst="rect">
            <a:avLst/>
          </a:prstGeom>
          <a:noFill/>
          <a:ln>
            <a:noFill/>
          </a:ln>
        </p:spPr>
      </p:pic>
      <p:pic>
        <p:nvPicPr>
          <p:cNvPr descr="Screen Clipping" id="520" name="Google Shape;520;p9"/>
          <p:cNvPicPr preferRelativeResize="0"/>
          <p:nvPr/>
        </p:nvPicPr>
        <p:blipFill rotWithShape="1">
          <a:blip r:embed="rId4">
            <a:alphaModFix/>
          </a:blip>
          <a:srcRect b="0" l="0" r="0" t="0"/>
          <a:stretch/>
        </p:blipFill>
        <p:spPr>
          <a:xfrm>
            <a:off x="660245" y="4136756"/>
            <a:ext cx="649312" cy="654425"/>
          </a:xfrm>
          <a:prstGeom prst="rect">
            <a:avLst/>
          </a:prstGeom>
          <a:noFill/>
          <a:ln>
            <a:noFill/>
          </a:ln>
        </p:spPr>
      </p:pic>
      <p:pic>
        <p:nvPicPr>
          <p:cNvPr id="521" name="Google Shape;521;p9"/>
          <p:cNvPicPr preferRelativeResize="0"/>
          <p:nvPr/>
        </p:nvPicPr>
        <p:blipFill rotWithShape="1">
          <a:blip r:embed="rId5">
            <a:alphaModFix/>
          </a:blip>
          <a:srcRect b="0" l="0" r="0" t="0"/>
          <a:stretch/>
        </p:blipFill>
        <p:spPr>
          <a:xfrm>
            <a:off x="566675" y="1515954"/>
            <a:ext cx="836460" cy="836476"/>
          </a:xfrm>
          <a:prstGeom prst="rect">
            <a:avLst/>
          </a:prstGeom>
          <a:noFill/>
          <a:ln>
            <a:noFill/>
          </a:ln>
        </p:spPr>
      </p:pic>
      <p:pic>
        <p:nvPicPr>
          <p:cNvPr id="522" name="Google Shape;522;p9"/>
          <p:cNvPicPr preferRelativeResize="0"/>
          <p:nvPr/>
        </p:nvPicPr>
        <p:blipFill rotWithShape="1">
          <a:blip r:embed="rId6">
            <a:alphaModFix/>
          </a:blip>
          <a:srcRect b="4634" l="0" r="0" t="0"/>
          <a:stretch/>
        </p:blipFill>
        <p:spPr>
          <a:xfrm>
            <a:off x="1871100" y="785550"/>
            <a:ext cx="1886651" cy="2952451"/>
          </a:xfrm>
          <a:prstGeom prst="rect">
            <a:avLst/>
          </a:prstGeom>
          <a:noFill/>
          <a:ln>
            <a:noFill/>
          </a:ln>
        </p:spPr>
      </p:pic>
      <p:pic>
        <p:nvPicPr>
          <p:cNvPr id="523" name="Google Shape;523;p9"/>
          <p:cNvPicPr preferRelativeResize="0"/>
          <p:nvPr/>
        </p:nvPicPr>
        <p:blipFill rotWithShape="1">
          <a:blip r:embed="rId7">
            <a:alphaModFix/>
          </a:blip>
          <a:srcRect b="24121" l="0" r="0" t="0"/>
          <a:stretch/>
        </p:blipFill>
        <p:spPr>
          <a:xfrm>
            <a:off x="6433925" y="932400"/>
            <a:ext cx="1809650" cy="2466698"/>
          </a:xfrm>
          <a:prstGeom prst="rect">
            <a:avLst/>
          </a:prstGeom>
          <a:noFill/>
          <a:ln>
            <a:noFill/>
          </a:ln>
        </p:spPr>
      </p:pic>
      <p:pic>
        <p:nvPicPr>
          <p:cNvPr id="524" name="Google Shape;524;p9"/>
          <p:cNvPicPr preferRelativeResize="0"/>
          <p:nvPr/>
        </p:nvPicPr>
        <p:blipFill rotWithShape="1">
          <a:blip r:embed="rId8">
            <a:alphaModFix/>
          </a:blip>
          <a:srcRect b="0" l="0" r="0" t="0"/>
          <a:stretch/>
        </p:blipFill>
        <p:spPr>
          <a:xfrm>
            <a:off x="5391895" y="1566609"/>
            <a:ext cx="735150" cy="735150"/>
          </a:xfrm>
          <a:prstGeom prst="rect">
            <a:avLst/>
          </a:prstGeom>
          <a:noFill/>
          <a:ln>
            <a:noFill/>
          </a:ln>
        </p:spPr>
      </p:pic>
      <p:pic>
        <p:nvPicPr>
          <p:cNvPr id="525" name="Google Shape;525;p9"/>
          <p:cNvPicPr preferRelativeResize="0"/>
          <p:nvPr/>
        </p:nvPicPr>
        <p:blipFill rotWithShape="1">
          <a:blip r:embed="rId9">
            <a:alphaModFix/>
          </a:blip>
          <a:srcRect b="0" l="0" r="0" t="6340"/>
          <a:stretch/>
        </p:blipFill>
        <p:spPr>
          <a:xfrm>
            <a:off x="1909600" y="3830850"/>
            <a:ext cx="1809651" cy="2797300"/>
          </a:xfrm>
          <a:prstGeom prst="rect">
            <a:avLst/>
          </a:prstGeom>
          <a:noFill/>
          <a:ln>
            <a:noFill/>
          </a:ln>
        </p:spPr>
      </p:pic>
      <p:pic>
        <p:nvPicPr>
          <p:cNvPr id="526" name="Google Shape;526;p9"/>
          <p:cNvPicPr preferRelativeResize="0"/>
          <p:nvPr/>
        </p:nvPicPr>
        <p:blipFill rotWithShape="1">
          <a:blip r:embed="rId10">
            <a:alphaModFix/>
          </a:blip>
          <a:srcRect b="7069" l="0" r="0" t="7445"/>
          <a:stretch/>
        </p:blipFill>
        <p:spPr>
          <a:xfrm>
            <a:off x="6284654" y="3622100"/>
            <a:ext cx="2519197" cy="2797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9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1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10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xmlns:r="http://schemas.openxmlformats.org/officeDocument/2006/relationships" name="2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xmlns:r="http://schemas.openxmlformats.org/officeDocument/2006/relationships" name="16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xmlns:r="http://schemas.openxmlformats.org/officeDocument/2006/relationships" name="2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0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9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6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2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